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handoutMasterIdLst>
    <p:handoutMasterId r:id="rId16"/>
  </p:handoutMasterIdLst>
  <p:sldIdLst>
    <p:sldId id="256" r:id="rId2"/>
    <p:sldId id="257" r:id="rId3"/>
    <p:sldId id="258" r:id="rId4"/>
    <p:sldId id="259" r:id="rId5"/>
    <p:sldId id="260" r:id="rId6"/>
    <p:sldId id="265" r:id="rId7"/>
    <p:sldId id="261" r:id="rId8"/>
    <p:sldId id="262" r:id="rId9"/>
    <p:sldId id="263" r:id="rId10"/>
    <p:sldId id="266" r:id="rId11"/>
    <p:sldId id="264" r:id="rId12"/>
    <p:sldId id="267" r:id="rId13"/>
    <p:sldId id="268" r:id="rId14"/>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1.xml.rels><?xml version="1.0" encoding="UTF-8" standalone="yes"?>
<Relationships xmlns="http://schemas.openxmlformats.org/package/2006/relationships"><Relationship Id="rId1" Type="http://schemas.openxmlformats.org/officeDocument/2006/relationships/image" Target="../media/image4.png"/></Relationships>
</file>

<file path=ppt/diagrams/_rels/data13.xml.rels><?xml version="1.0" encoding="UTF-8" standalone="yes"?>
<Relationships xmlns="http://schemas.openxmlformats.org/package/2006/relationships"><Relationship Id="rId1" Type="http://schemas.openxmlformats.org/officeDocument/2006/relationships/image" Target="../media/image4.png"/></Relationships>
</file>

<file path=ppt/diagrams/_rels/data15.xml.rels><?xml version="1.0" encoding="UTF-8" standalone="yes"?>
<Relationships xmlns="http://schemas.openxmlformats.org/package/2006/relationships"><Relationship Id="rId1" Type="http://schemas.openxmlformats.org/officeDocument/2006/relationships/image" Target="../media/image4.png"/></Relationships>
</file>

<file path=ppt/diagrams/_rels/data17.xml.rels><?xml version="1.0" encoding="UTF-8" standalone="yes"?>
<Relationships xmlns="http://schemas.openxmlformats.org/package/2006/relationships"><Relationship Id="rId1" Type="http://schemas.openxmlformats.org/officeDocument/2006/relationships/image" Target="../media/image4.png"/></Relationships>
</file>

<file path=ppt/diagrams/_rels/data19.xml.rels><?xml version="1.0" encoding="UTF-8" standalone="yes"?>
<Relationships xmlns="http://schemas.openxmlformats.org/package/2006/relationships"><Relationship Id="rId1" Type="http://schemas.openxmlformats.org/officeDocument/2006/relationships/image" Target="../media/image4.png"/></Relationships>
</file>

<file path=ppt/diagrams/_rels/data2.xml.rels><?xml version="1.0" encoding="UTF-8" standalone="yes"?>
<Relationships xmlns="http://schemas.openxmlformats.org/package/2006/relationships"><Relationship Id="rId1" Type="http://schemas.openxmlformats.org/officeDocument/2006/relationships/image" Target="../media/image4.png"/></Relationships>
</file>

<file path=ppt/diagrams/_rels/data21.xml.rels><?xml version="1.0" encoding="UTF-8" standalone="yes"?>
<Relationships xmlns="http://schemas.openxmlformats.org/package/2006/relationships"><Relationship Id="rId1" Type="http://schemas.openxmlformats.org/officeDocument/2006/relationships/image" Target="../media/image4.png"/></Relationships>
</file>

<file path=ppt/diagrams/_rels/data23.xml.rels><?xml version="1.0" encoding="UTF-8" standalone="yes"?>
<Relationships xmlns="http://schemas.openxmlformats.org/package/2006/relationships"><Relationship Id="rId1" Type="http://schemas.openxmlformats.org/officeDocument/2006/relationships/image" Target="../media/image4.png"/></Relationships>
</file>

<file path=ppt/diagrams/_rels/data25.xml.rels><?xml version="1.0" encoding="UTF-8" standalone="yes"?>
<Relationships xmlns="http://schemas.openxmlformats.org/package/2006/relationships"><Relationship Id="rId1" Type="http://schemas.openxmlformats.org/officeDocument/2006/relationships/image" Target="../media/image4.png"/></Relationships>
</file>

<file path=ppt/diagrams/_rels/data5.xml.rels><?xml version="1.0" encoding="UTF-8" standalone="yes"?>
<Relationships xmlns="http://schemas.openxmlformats.org/package/2006/relationships"><Relationship Id="rId1" Type="http://schemas.openxmlformats.org/officeDocument/2006/relationships/image" Target="../media/image4.png"/></Relationships>
</file>

<file path=ppt/diagrams/_rels/data7.xml.rels><?xml version="1.0" encoding="UTF-8" standalone="yes"?>
<Relationships xmlns="http://schemas.openxmlformats.org/package/2006/relationships"><Relationship Id="rId1" Type="http://schemas.openxmlformats.org/officeDocument/2006/relationships/image" Target="../media/image4.png"/></Relationships>
</file>

<file path=ppt/diagrams/_rels/data9.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1.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3.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5.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7.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9.xml.rels><?xml version="1.0" encoding="UTF-8" standalone="yes"?>
<Relationships xmlns="http://schemas.openxmlformats.org/package/2006/relationships"><Relationship Id="rId1" Type="http://schemas.openxmlformats.org/officeDocument/2006/relationships/image" Target="../media/image4.png"/></Relationships>
</file>

<file path=ppt/diagrams/_rels/drawing2.xml.rels><?xml version="1.0" encoding="UTF-8" standalone="yes"?>
<Relationships xmlns="http://schemas.openxmlformats.org/package/2006/relationships"><Relationship Id="rId1" Type="http://schemas.openxmlformats.org/officeDocument/2006/relationships/image" Target="../media/image4.png"/></Relationships>
</file>

<file path=ppt/diagrams/_rels/drawing21.xml.rels><?xml version="1.0" encoding="UTF-8" standalone="yes"?>
<Relationships xmlns="http://schemas.openxmlformats.org/package/2006/relationships"><Relationship Id="rId1" Type="http://schemas.openxmlformats.org/officeDocument/2006/relationships/image" Target="../media/image4.png"/></Relationships>
</file>

<file path=ppt/diagrams/_rels/drawing23.xml.rels><?xml version="1.0" encoding="UTF-8" standalone="yes"?>
<Relationships xmlns="http://schemas.openxmlformats.org/package/2006/relationships"><Relationship Id="rId1" Type="http://schemas.openxmlformats.org/officeDocument/2006/relationships/image" Target="../media/image4.png"/></Relationships>
</file>

<file path=ppt/diagrams/_rels/drawing25.xml.rels><?xml version="1.0" encoding="UTF-8" standalone="yes"?>
<Relationships xmlns="http://schemas.openxmlformats.org/package/2006/relationships"><Relationship Id="rId1" Type="http://schemas.openxmlformats.org/officeDocument/2006/relationships/image" Target="../media/image4.png"/></Relationships>
</file>

<file path=ppt/diagrams/_rels/drawing5.xml.rels><?xml version="1.0" encoding="UTF-8" standalone="yes"?>
<Relationships xmlns="http://schemas.openxmlformats.org/package/2006/relationships"><Relationship Id="rId1" Type="http://schemas.openxmlformats.org/officeDocument/2006/relationships/image" Target="../media/image4.png"/></Relationships>
</file>

<file path=ppt/diagrams/_rels/drawing7.xml.rels><?xml version="1.0" encoding="UTF-8" standalone="yes"?>
<Relationships xmlns="http://schemas.openxmlformats.org/package/2006/relationships"><Relationship Id="rId1" Type="http://schemas.openxmlformats.org/officeDocument/2006/relationships/image" Target="../media/image4.png"/></Relationships>
</file>

<file path=ppt/diagrams/_rels/drawing9.xml.rels><?xml version="1.0" encoding="UTF-8" standalone="yes"?>
<Relationships xmlns="http://schemas.openxmlformats.org/package/2006/relationships"><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تعارف</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035319E3-47D2-4605-9E02-EC42FA3B4007}" type="presOf" srcId="{24E93B12-1C16-4A55-8175-E92D7135BCED}" destId="{38F671B2-DBB1-44FE-9ADC-1C87C4A42E1B}"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1098CCE1-7A5D-4512-AF7C-4CDF49AF78E6}" type="presOf" srcId="{78D858B5-193D-4D60-9637-36A7156BE940}" destId="{9C87BACB-642B-4879-853D-BB567035F00A}" srcOrd="0" destOrd="0" presId="urn:microsoft.com/office/officeart/2008/layout/VerticalCurvedList"/>
    <dgm:cxn modelId="{7024D401-1F9A-4F0A-83D9-C97EF7D1D176}" type="presOf" srcId="{90E80107-1E40-491E-B09A-4DA034CE5382}" destId="{4B438517-FCB0-4BB4-906F-7C2D099CA7B0}" srcOrd="0" destOrd="0" presId="urn:microsoft.com/office/officeart/2008/layout/VerticalCurvedList"/>
    <dgm:cxn modelId="{FE3B670B-B2AD-42AD-BB4A-B64DBEF3924A}" type="presParOf" srcId="{9C87BACB-642B-4879-853D-BB567035F00A}" destId="{07B865C7-647C-4FD8-9BEE-AF5AD9F37D3C}" srcOrd="0" destOrd="0" presId="urn:microsoft.com/office/officeart/2008/layout/VerticalCurvedList"/>
    <dgm:cxn modelId="{4CF6C4D4-17B4-404B-ACBA-C20895507D83}" type="presParOf" srcId="{07B865C7-647C-4FD8-9BEE-AF5AD9F37D3C}" destId="{FBAF156C-B277-4B44-9662-0EAA781BC649}" srcOrd="0" destOrd="0" presId="urn:microsoft.com/office/officeart/2008/layout/VerticalCurvedList"/>
    <dgm:cxn modelId="{5AAD5078-C677-4300-82D1-34ACCC328DD9}" type="presParOf" srcId="{FBAF156C-B277-4B44-9662-0EAA781BC649}" destId="{C97D3A4C-6F00-4AF7-ACDC-3F94F73119B8}" srcOrd="0" destOrd="0" presId="urn:microsoft.com/office/officeart/2008/layout/VerticalCurvedList"/>
    <dgm:cxn modelId="{092B153B-78FC-4759-8AC7-BE89224F1267}" type="presParOf" srcId="{FBAF156C-B277-4B44-9662-0EAA781BC649}" destId="{4B438517-FCB0-4BB4-906F-7C2D099CA7B0}" srcOrd="1" destOrd="0" presId="urn:microsoft.com/office/officeart/2008/layout/VerticalCurvedList"/>
    <dgm:cxn modelId="{EA717A56-A055-4D6C-85CE-8987D041A1C6}" type="presParOf" srcId="{FBAF156C-B277-4B44-9662-0EAA781BC649}" destId="{4514BAA9-90AE-4913-A5DE-F49536B862DC}" srcOrd="2" destOrd="0" presId="urn:microsoft.com/office/officeart/2008/layout/VerticalCurvedList"/>
    <dgm:cxn modelId="{FB759303-9F98-4400-BDFA-BE5F9A47E7F5}" type="presParOf" srcId="{FBAF156C-B277-4B44-9662-0EAA781BC649}" destId="{3FFB91C1-D59D-4917-8219-60FF5CC37ED5}" srcOrd="3" destOrd="0" presId="urn:microsoft.com/office/officeart/2008/layout/VerticalCurvedList"/>
    <dgm:cxn modelId="{AA046C4C-5E53-479E-A7E8-522D6714B2E5}" type="presParOf" srcId="{07B865C7-647C-4FD8-9BEE-AF5AD9F37D3C}" destId="{38F671B2-DBB1-44FE-9ADC-1C87C4A42E1B}" srcOrd="1" destOrd="0" presId="urn:microsoft.com/office/officeart/2008/layout/VerticalCurvedList"/>
    <dgm:cxn modelId="{5CE967A4-8F30-44D5-96D0-68DB0D138304}" type="presParOf" srcId="{07B865C7-647C-4FD8-9BEE-AF5AD9F37D3C}" destId="{2E4041DB-8649-422A-AE4C-1C600AD07E2B}" srcOrd="2" destOrd="0" presId="urn:microsoft.com/office/officeart/2008/layout/VerticalCurvedList"/>
    <dgm:cxn modelId="{F3458EB8-2F70-465E-8D7B-9535A6177450}"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مفهوم الصيانة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B8B17550-6BA7-4BF5-B6CF-8D1AD7FAB2C1}" type="presOf" srcId="{78D858B5-193D-4D60-9637-36A7156BE940}" destId="{9C87BACB-642B-4879-853D-BB567035F00A}"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4A52D090-FDDF-4650-A2BB-90D7B80C76A9}" type="presOf" srcId="{90E80107-1E40-491E-B09A-4DA034CE5382}" destId="{4B438517-FCB0-4BB4-906F-7C2D099CA7B0}" srcOrd="0" destOrd="0" presId="urn:microsoft.com/office/officeart/2008/layout/VerticalCurvedList"/>
    <dgm:cxn modelId="{0B883DF7-2FF5-4880-853B-65E5807FDE4B}" type="presOf" srcId="{24E93B12-1C16-4A55-8175-E92D7135BCED}" destId="{38F671B2-DBB1-44FE-9ADC-1C87C4A42E1B}" srcOrd="0" destOrd="0" presId="urn:microsoft.com/office/officeart/2008/layout/VerticalCurvedList"/>
    <dgm:cxn modelId="{106B5D3B-3FEC-4931-8BFB-78BD221CA348}" type="presParOf" srcId="{9C87BACB-642B-4879-853D-BB567035F00A}" destId="{07B865C7-647C-4FD8-9BEE-AF5AD9F37D3C}" srcOrd="0" destOrd="0" presId="urn:microsoft.com/office/officeart/2008/layout/VerticalCurvedList"/>
    <dgm:cxn modelId="{3B6AC323-61AC-4F13-A673-2641F526B094}" type="presParOf" srcId="{07B865C7-647C-4FD8-9BEE-AF5AD9F37D3C}" destId="{FBAF156C-B277-4B44-9662-0EAA781BC649}" srcOrd="0" destOrd="0" presId="urn:microsoft.com/office/officeart/2008/layout/VerticalCurvedList"/>
    <dgm:cxn modelId="{C20FFF3B-FCE6-4C78-A426-D5F133394B2A}" type="presParOf" srcId="{FBAF156C-B277-4B44-9662-0EAA781BC649}" destId="{C97D3A4C-6F00-4AF7-ACDC-3F94F73119B8}" srcOrd="0" destOrd="0" presId="urn:microsoft.com/office/officeart/2008/layout/VerticalCurvedList"/>
    <dgm:cxn modelId="{35855C05-5686-4022-9346-B427644AA69E}" type="presParOf" srcId="{FBAF156C-B277-4B44-9662-0EAA781BC649}" destId="{4B438517-FCB0-4BB4-906F-7C2D099CA7B0}" srcOrd="1" destOrd="0" presId="urn:microsoft.com/office/officeart/2008/layout/VerticalCurvedList"/>
    <dgm:cxn modelId="{BC9FD957-F631-4E68-A78E-D88541ECA516}" type="presParOf" srcId="{FBAF156C-B277-4B44-9662-0EAA781BC649}" destId="{4514BAA9-90AE-4913-A5DE-F49536B862DC}" srcOrd="2" destOrd="0" presId="urn:microsoft.com/office/officeart/2008/layout/VerticalCurvedList"/>
    <dgm:cxn modelId="{254818E1-6467-497F-8B9A-FE86210E6E6E}" type="presParOf" srcId="{FBAF156C-B277-4B44-9662-0EAA781BC649}" destId="{3FFB91C1-D59D-4917-8219-60FF5CC37ED5}" srcOrd="3" destOrd="0" presId="urn:microsoft.com/office/officeart/2008/layout/VerticalCurvedList"/>
    <dgm:cxn modelId="{13DC25B9-A7E5-44EE-9B72-7C98C985244F}" type="presParOf" srcId="{07B865C7-647C-4FD8-9BEE-AF5AD9F37D3C}" destId="{38F671B2-DBB1-44FE-9ADC-1C87C4A42E1B}" srcOrd="1" destOrd="0" presId="urn:microsoft.com/office/officeart/2008/layout/VerticalCurvedList"/>
    <dgm:cxn modelId="{4A6A877C-99EA-42BB-A17F-A2B283954345}" type="presParOf" srcId="{07B865C7-647C-4FD8-9BEE-AF5AD9F37D3C}" destId="{2E4041DB-8649-422A-AE4C-1C600AD07E2B}" srcOrd="2" destOrd="0" presId="urn:microsoft.com/office/officeart/2008/layout/VerticalCurvedList"/>
    <dgm:cxn modelId="{437F068A-E257-4B28-9B78-8DA62E1FE496}"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B213A9E2-1AC8-4209-992E-061B05C830E0}" type="presOf" srcId="{348AC2FE-767D-4797-B3E8-289E9C75E4E3}" destId="{5C268A2B-117A-4D49-8066-EE23B3B0FD96}" srcOrd="0" destOrd="0" presId="urn:microsoft.com/office/officeart/2008/layout/PictureStrips"/>
    <dgm:cxn modelId="{B8DED193-A21E-44CE-A1F2-8D2C36571E5C}" srcId="{2BC25AE6-1B90-4A74-B7FF-B2FBE264CC5B}" destId="{FC78EC4C-D5B5-4547-8EC7-757E661D9395}" srcOrd="6" destOrd="0" parTransId="{BAF391B6-C419-4067-A976-9251267CFE0B}" sibTransId="{8BB00C4B-4FC5-4E9C-BBA2-CF9BCA597B71}"/>
    <dgm:cxn modelId="{2B5CABEF-4276-4E9F-87D6-4EEB2BA84114}" type="presOf" srcId="{BEB11942-C4DA-4F81-AFFB-B38CB3E3C2FB}" destId="{C8B76323-DFCC-4C8A-85F6-76E0FDD740B0}" srcOrd="0" destOrd="0" presId="urn:microsoft.com/office/officeart/2008/layout/PictureStrips"/>
    <dgm:cxn modelId="{65114DAA-0D6A-4B45-B316-8B5583D9A76D}" type="presOf" srcId="{AA776A22-209A-47A2-943C-E2CE11643253}" destId="{1E9F4FDE-7116-4F5F-812E-4C7DFAE66A26}" srcOrd="0" destOrd="0" presId="urn:microsoft.com/office/officeart/2008/layout/PictureStrips"/>
    <dgm:cxn modelId="{2AF8F842-DD55-471C-8584-BA2FA8F2D25F}" srcId="{2BC25AE6-1B90-4A74-B7FF-B2FBE264CC5B}" destId="{BEB11942-C4DA-4F81-AFFB-B38CB3E3C2FB}" srcOrd="3" destOrd="0" parTransId="{1BC2A6EF-AAAC-40E8-8EE2-6AD99F44A2A9}" sibTransId="{4717E381-34F8-4E38-8F4F-EDE1C40B8423}"/>
    <dgm:cxn modelId="{455C88FD-5BCC-42A4-83C1-D7D11A71D702}" srcId="{2BC25AE6-1B90-4A74-B7FF-B2FBE264CC5B}" destId="{F961CD8E-A542-4F24-BD3F-4950F4D9602C}" srcOrd="2" destOrd="0" parTransId="{A9B11C94-79EB-4734-A669-17A1519D978D}" sibTransId="{D6FAF460-81E3-4A87-B9C5-1FB8D7382178}"/>
    <dgm:cxn modelId="{0A37002D-B4E9-4E55-9F22-BDA58F66A01A}" type="presOf" srcId="{2BC25AE6-1B90-4A74-B7FF-B2FBE264CC5B}" destId="{267A4A6D-A182-4A42-ADFA-C9A061EB326C}" srcOrd="0" destOrd="0" presId="urn:microsoft.com/office/officeart/2008/layout/PictureStrips"/>
    <dgm:cxn modelId="{E7E8C655-EC22-42E5-9720-959166392B0C}" type="presOf" srcId="{6B84860D-6F14-4ABD-A271-25648E4345E3}" destId="{CE8DC49F-2980-4E88-9F80-534BC23802D2}" srcOrd="0" destOrd="0" presId="urn:microsoft.com/office/officeart/2008/layout/PictureStrips"/>
    <dgm:cxn modelId="{040C229E-B7F6-4CAB-A5EF-537A3DFA2D59}" srcId="{2BC25AE6-1B90-4A74-B7FF-B2FBE264CC5B}" destId="{AA776A22-209A-47A2-943C-E2CE11643253}" srcOrd="5" destOrd="0" parTransId="{02DE3839-CCF7-4191-B213-EF834D0FE6F5}" sibTransId="{9D6411F8-CB14-4161-8DF7-FD1953D42501}"/>
    <dgm:cxn modelId="{7772616F-D2F1-4E23-AF85-58F70082F063}" type="presOf" srcId="{FC78EC4C-D5B5-4547-8EC7-757E661D9395}" destId="{F4233BC2-50CC-4170-B725-FA5A83A74C20}" srcOrd="0" destOrd="0" presId="urn:microsoft.com/office/officeart/2008/layout/PictureStrips"/>
    <dgm:cxn modelId="{E8632185-BE2F-4880-BEEA-8BF2BA510134}" srcId="{2BC25AE6-1B90-4A74-B7FF-B2FBE264CC5B}" destId="{6B84860D-6F14-4ABD-A271-25648E4345E3}" srcOrd="1" destOrd="0" parTransId="{F6CC448A-02F1-4170-9278-6116F0FEC523}" sibTransId="{111EE8FB-6D24-4F70-8FFE-8019E2598E9C}"/>
    <dgm:cxn modelId="{9A78C05B-8016-48D2-A820-3F33C5F34DE5}" srcId="{2BC25AE6-1B90-4A74-B7FF-B2FBE264CC5B}" destId="{348AC2FE-767D-4797-B3E8-289E9C75E4E3}" srcOrd="4" destOrd="0" parTransId="{1A0ED6CA-73EC-4BD9-BC37-1687FFC7592B}" sibTransId="{72D30A2C-2AC4-4033-A5B7-98331FC6631E}"/>
    <dgm:cxn modelId="{63303C45-1500-4040-95A9-AACDCA216EDD}" srcId="{2BC25AE6-1B90-4A74-B7FF-B2FBE264CC5B}" destId="{B902F608-0272-4EF1-B8B8-5DC62A78E7AE}" srcOrd="0" destOrd="0" parTransId="{BCC191C8-140B-48CC-8A26-C87AD547DDBB}" sibTransId="{5E6F76B5-A764-4074-AD37-663F94D10E75}"/>
    <dgm:cxn modelId="{FACA37E1-FBA0-4318-A29B-16DC6E779BAC}" type="presOf" srcId="{B902F608-0272-4EF1-B8B8-5DC62A78E7AE}" destId="{31990062-90C9-440A-844A-8D2C6607992C}" srcOrd="0" destOrd="0" presId="urn:microsoft.com/office/officeart/2008/layout/PictureStrips"/>
    <dgm:cxn modelId="{741951D7-572C-4648-99BE-A38CC5E9339E}" type="presOf" srcId="{F961CD8E-A542-4F24-BD3F-4950F4D9602C}" destId="{16A6E15E-2664-4D06-91BE-99D060CBF6EC}" srcOrd="0" destOrd="0" presId="urn:microsoft.com/office/officeart/2008/layout/PictureStrips"/>
    <dgm:cxn modelId="{AAF3C4AD-5441-47E1-AEC2-E1D47E622B62}" type="presParOf" srcId="{267A4A6D-A182-4A42-ADFA-C9A061EB326C}" destId="{EC788EA3-1C11-4C65-AFB8-9B8D3FE1CD76}" srcOrd="0" destOrd="0" presId="urn:microsoft.com/office/officeart/2008/layout/PictureStrips"/>
    <dgm:cxn modelId="{E31F3C97-51DD-49A4-8A4D-483F821B786E}" type="presParOf" srcId="{EC788EA3-1C11-4C65-AFB8-9B8D3FE1CD76}" destId="{31990062-90C9-440A-844A-8D2C6607992C}" srcOrd="0" destOrd="0" presId="urn:microsoft.com/office/officeart/2008/layout/PictureStrips"/>
    <dgm:cxn modelId="{A6883364-9F34-4DA9-ADC1-92C15D12F11A}" type="presParOf" srcId="{EC788EA3-1C11-4C65-AFB8-9B8D3FE1CD76}" destId="{7570191E-62C2-48C0-BDBA-AC8423528B80}" srcOrd="1" destOrd="0" presId="urn:microsoft.com/office/officeart/2008/layout/PictureStrips"/>
    <dgm:cxn modelId="{78C53F73-75EE-4E3E-BF94-F9F849E768C5}" type="presParOf" srcId="{267A4A6D-A182-4A42-ADFA-C9A061EB326C}" destId="{326FF67F-0261-4B13-879B-A573AD40AD3F}" srcOrd="1" destOrd="0" presId="urn:microsoft.com/office/officeart/2008/layout/PictureStrips"/>
    <dgm:cxn modelId="{F09EDBB4-9C00-4FC9-B4AE-FD6DF1C12585}" type="presParOf" srcId="{267A4A6D-A182-4A42-ADFA-C9A061EB326C}" destId="{47D2F7A0-6C70-4B93-BCF7-36CA79878B52}" srcOrd="2" destOrd="0" presId="urn:microsoft.com/office/officeart/2008/layout/PictureStrips"/>
    <dgm:cxn modelId="{0418EFE3-B73E-4E99-A8C0-224DBE6CC2C3}" type="presParOf" srcId="{47D2F7A0-6C70-4B93-BCF7-36CA79878B52}" destId="{CE8DC49F-2980-4E88-9F80-534BC23802D2}" srcOrd="0" destOrd="0" presId="urn:microsoft.com/office/officeart/2008/layout/PictureStrips"/>
    <dgm:cxn modelId="{547C7238-4E1F-49A0-A525-954A2F908C05}" type="presParOf" srcId="{47D2F7A0-6C70-4B93-BCF7-36CA79878B52}" destId="{7B122DCA-D314-4563-82EF-8FFC10934CFA}" srcOrd="1" destOrd="0" presId="urn:microsoft.com/office/officeart/2008/layout/PictureStrips"/>
    <dgm:cxn modelId="{D5340873-3F64-481E-9AA4-9EF0AC73A8E9}" type="presParOf" srcId="{267A4A6D-A182-4A42-ADFA-C9A061EB326C}" destId="{BA041691-AE38-4CDD-BD6B-80A3D6F29450}" srcOrd="3" destOrd="0" presId="urn:microsoft.com/office/officeart/2008/layout/PictureStrips"/>
    <dgm:cxn modelId="{8A1FAB70-EB0D-4DF8-BC61-0C0A1369572F}" type="presParOf" srcId="{267A4A6D-A182-4A42-ADFA-C9A061EB326C}" destId="{8C04E570-DE2D-40D9-BAE8-B6D38B628915}" srcOrd="4" destOrd="0" presId="urn:microsoft.com/office/officeart/2008/layout/PictureStrips"/>
    <dgm:cxn modelId="{72838A05-E9BB-4599-9DE1-2F05C7047EFD}" type="presParOf" srcId="{8C04E570-DE2D-40D9-BAE8-B6D38B628915}" destId="{16A6E15E-2664-4D06-91BE-99D060CBF6EC}" srcOrd="0" destOrd="0" presId="urn:microsoft.com/office/officeart/2008/layout/PictureStrips"/>
    <dgm:cxn modelId="{2401FE86-1D11-4ADA-AE14-36C2B90B5587}" type="presParOf" srcId="{8C04E570-DE2D-40D9-BAE8-B6D38B628915}" destId="{075966BE-FE8C-49EC-A207-915C772E3324}" srcOrd="1" destOrd="0" presId="urn:microsoft.com/office/officeart/2008/layout/PictureStrips"/>
    <dgm:cxn modelId="{B56302A9-3CF8-4988-AAEC-EDC850C1B5DA}" type="presParOf" srcId="{267A4A6D-A182-4A42-ADFA-C9A061EB326C}" destId="{7D444C84-7F6E-4905-961E-67A6C1C31112}" srcOrd="5" destOrd="0" presId="urn:microsoft.com/office/officeart/2008/layout/PictureStrips"/>
    <dgm:cxn modelId="{1B6C6107-B475-4240-928B-933AA6FF0AC6}" type="presParOf" srcId="{267A4A6D-A182-4A42-ADFA-C9A061EB326C}" destId="{DA7BC271-8CE9-4740-8ACE-8420B748CE5A}" srcOrd="6" destOrd="0" presId="urn:microsoft.com/office/officeart/2008/layout/PictureStrips"/>
    <dgm:cxn modelId="{6CF88872-1437-479A-8A80-160120E35D8E}" type="presParOf" srcId="{DA7BC271-8CE9-4740-8ACE-8420B748CE5A}" destId="{C8B76323-DFCC-4C8A-85F6-76E0FDD740B0}" srcOrd="0" destOrd="0" presId="urn:microsoft.com/office/officeart/2008/layout/PictureStrips"/>
    <dgm:cxn modelId="{6BF05C93-D59D-40F6-B46D-FA5F52C5D2E1}" type="presParOf" srcId="{DA7BC271-8CE9-4740-8ACE-8420B748CE5A}" destId="{A490093D-0BC5-4C61-8658-D68C7B4578D6}" srcOrd="1" destOrd="0" presId="urn:microsoft.com/office/officeart/2008/layout/PictureStrips"/>
    <dgm:cxn modelId="{A59335E5-0A44-4A54-B59A-8DF5E2713344}" type="presParOf" srcId="{267A4A6D-A182-4A42-ADFA-C9A061EB326C}" destId="{E4FE1D46-12BB-4B82-96D7-C71FFA094780}" srcOrd="7" destOrd="0" presId="urn:microsoft.com/office/officeart/2008/layout/PictureStrips"/>
    <dgm:cxn modelId="{1E59C045-CD45-47F3-8BA8-20A35E216370}" type="presParOf" srcId="{267A4A6D-A182-4A42-ADFA-C9A061EB326C}" destId="{55EF8FF3-D43C-414F-A902-39FB71749CFD}" srcOrd="8" destOrd="0" presId="urn:microsoft.com/office/officeart/2008/layout/PictureStrips"/>
    <dgm:cxn modelId="{D30203DA-0F3A-463F-A729-794B05375876}" type="presParOf" srcId="{55EF8FF3-D43C-414F-A902-39FB71749CFD}" destId="{5C268A2B-117A-4D49-8066-EE23B3B0FD96}" srcOrd="0" destOrd="0" presId="urn:microsoft.com/office/officeart/2008/layout/PictureStrips"/>
    <dgm:cxn modelId="{DEEC1230-29F5-4B61-B0F7-DB535FAA77D8}" type="presParOf" srcId="{55EF8FF3-D43C-414F-A902-39FB71749CFD}" destId="{698819D6-A3F0-4D16-9A2B-6AD2C72D2845}" srcOrd="1" destOrd="0" presId="urn:microsoft.com/office/officeart/2008/layout/PictureStrips"/>
    <dgm:cxn modelId="{5DF4C17D-5F95-4E91-95FE-B6A53741DAE8}" type="presParOf" srcId="{267A4A6D-A182-4A42-ADFA-C9A061EB326C}" destId="{569D63B7-DFB3-4A3B-B9B3-93B809182B8A}" srcOrd="9" destOrd="0" presId="urn:microsoft.com/office/officeart/2008/layout/PictureStrips"/>
    <dgm:cxn modelId="{2650335F-669D-478F-811A-95A49660192F}" type="presParOf" srcId="{267A4A6D-A182-4A42-ADFA-C9A061EB326C}" destId="{37248493-35A5-49A3-AB08-D24E27ECF9C0}" srcOrd="10" destOrd="0" presId="urn:microsoft.com/office/officeart/2008/layout/PictureStrips"/>
    <dgm:cxn modelId="{01F90399-EBEE-4204-998C-62B17896A651}" type="presParOf" srcId="{37248493-35A5-49A3-AB08-D24E27ECF9C0}" destId="{1E9F4FDE-7116-4F5F-812E-4C7DFAE66A26}" srcOrd="0" destOrd="0" presId="urn:microsoft.com/office/officeart/2008/layout/PictureStrips"/>
    <dgm:cxn modelId="{6245D172-BC78-4951-AFEA-46F674854E27}" type="presParOf" srcId="{37248493-35A5-49A3-AB08-D24E27ECF9C0}" destId="{DD9A5734-1753-4674-A542-4E46A49AA516}" srcOrd="1" destOrd="0" presId="urn:microsoft.com/office/officeart/2008/layout/PictureStrips"/>
    <dgm:cxn modelId="{58758FFE-1EF3-4CF9-BFF6-DEDCA03B43CE}" type="presParOf" srcId="{267A4A6D-A182-4A42-ADFA-C9A061EB326C}" destId="{B4BC33A7-E5B8-4DED-9C12-79802B50428B}" srcOrd="11" destOrd="0" presId="urn:microsoft.com/office/officeart/2008/layout/PictureStrips"/>
    <dgm:cxn modelId="{A7A58E57-E13C-4509-96F4-9289E96C97B9}" type="presParOf" srcId="{267A4A6D-A182-4A42-ADFA-C9A061EB326C}" destId="{F25C9E60-F4CC-4AE9-8882-1D13DF9B3722}" srcOrd="12" destOrd="0" presId="urn:microsoft.com/office/officeart/2008/layout/PictureStrips"/>
    <dgm:cxn modelId="{F9D4AC2E-5F0B-4262-90CA-102A2340F5AA}" type="presParOf" srcId="{F25C9E60-F4CC-4AE9-8882-1D13DF9B3722}" destId="{F4233BC2-50CC-4170-B725-FA5A83A74C20}" srcOrd="0" destOrd="0" presId="urn:microsoft.com/office/officeart/2008/layout/PictureStrips"/>
    <dgm:cxn modelId="{CE7036AC-B2FD-410A-AF7A-C0B75D4A9150}"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تعريف الصيانة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4C89DB9F-DA2B-4061-90E1-55ECCDD0E061}" type="presOf" srcId="{24E93B12-1C16-4A55-8175-E92D7135BCED}" destId="{38F671B2-DBB1-44FE-9ADC-1C87C4A42E1B}" srcOrd="0" destOrd="0" presId="urn:microsoft.com/office/officeart/2008/layout/VerticalCurvedList"/>
    <dgm:cxn modelId="{A22F8768-3D44-438D-95F1-263DFABFB5FF}" type="presOf" srcId="{78D858B5-193D-4D60-9637-36A7156BE940}" destId="{9C87BACB-642B-4879-853D-BB567035F00A}"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EB04F90B-DDA1-4CAF-984C-73D98BEA9E64}" type="presOf" srcId="{90E80107-1E40-491E-B09A-4DA034CE5382}" destId="{4B438517-FCB0-4BB4-906F-7C2D099CA7B0}" srcOrd="0" destOrd="0" presId="urn:microsoft.com/office/officeart/2008/layout/VerticalCurvedList"/>
    <dgm:cxn modelId="{0A66FFB2-B101-4F88-A4B5-6BB727B763CB}" type="presParOf" srcId="{9C87BACB-642B-4879-853D-BB567035F00A}" destId="{07B865C7-647C-4FD8-9BEE-AF5AD9F37D3C}" srcOrd="0" destOrd="0" presId="urn:microsoft.com/office/officeart/2008/layout/VerticalCurvedList"/>
    <dgm:cxn modelId="{8C6B137D-45AF-4DA3-9950-BEC201025F85}" type="presParOf" srcId="{07B865C7-647C-4FD8-9BEE-AF5AD9F37D3C}" destId="{FBAF156C-B277-4B44-9662-0EAA781BC649}" srcOrd="0" destOrd="0" presId="urn:microsoft.com/office/officeart/2008/layout/VerticalCurvedList"/>
    <dgm:cxn modelId="{4422D161-493B-4073-AD3D-B8E00DC4B897}" type="presParOf" srcId="{FBAF156C-B277-4B44-9662-0EAA781BC649}" destId="{C97D3A4C-6F00-4AF7-ACDC-3F94F73119B8}" srcOrd="0" destOrd="0" presId="urn:microsoft.com/office/officeart/2008/layout/VerticalCurvedList"/>
    <dgm:cxn modelId="{ED0926CA-A39E-4BBC-A15E-15F3D468B2E7}" type="presParOf" srcId="{FBAF156C-B277-4B44-9662-0EAA781BC649}" destId="{4B438517-FCB0-4BB4-906F-7C2D099CA7B0}" srcOrd="1" destOrd="0" presId="urn:microsoft.com/office/officeart/2008/layout/VerticalCurvedList"/>
    <dgm:cxn modelId="{012023D9-73FA-4CDA-BB8C-8969FA6F9A01}" type="presParOf" srcId="{FBAF156C-B277-4B44-9662-0EAA781BC649}" destId="{4514BAA9-90AE-4913-A5DE-F49536B862DC}" srcOrd="2" destOrd="0" presId="urn:microsoft.com/office/officeart/2008/layout/VerticalCurvedList"/>
    <dgm:cxn modelId="{D6CDB865-2A27-4176-A41A-768901730147}" type="presParOf" srcId="{FBAF156C-B277-4B44-9662-0EAA781BC649}" destId="{3FFB91C1-D59D-4917-8219-60FF5CC37ED5}" srcOrd="3" destOrd="0" presId="urn:microsoft.com/office/officeart/2008/layout/VerticalCurvedList"/>
    <dgm:cxn modelId="{ADBBA4B3-9790-40E5-ABB9-BCDF48EE70BC}" type="presParOf" srcId="{07B865C7-647C-4FD8-9BEE-AF5AD9F37D3C}" destId="{38F671B2-DBB1-44FE-9ADC-1C87C4A42E1B}" srcOrd="1" destOrd="0" presId="urn:microsoft.com/office/officeart/2008/layout/VerticalCurvedList"/>
    <dgm:cxn modelId="{4294F347-85F2-41A2-9E23-885A8FC385DD}" type="presParOf" srcId="{07B865C7-647C-4FD8-9BEE-AF5AD9F37D3C}" destId="{2E4041DB-8649-422A-AE4C-1C600AD07E2B}" srcOrd="2" destOrd="0" presId="urn:microsoft.com/office/officeart/2008/layout/VerticalCurvedList"/>
    <dgm:cxn modelId="{56FDC43E-E632-455B-B85C-61765CD672AA}"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72D30A2C-2AC4-4033-A5B7-98331FC6631E}" type="sibTrans" cxnId="{9A78C05B-8016-48D2-A820-3F33C5F34DE5}">
      <dgm:prSet/>
      <dgm:spPr/>
      <dgm:t>
        <a:bodyPr/>
        <a:lstStyle/>
        <a:p>
          <a:endParaRPr lang="en-US" sz="1800" b="1"/>
        </a:p>
      </dgm:t>
    </dgm:pt>
    <dgm:pt modelId="{1A0ED6CA-73EC-4BD9-BC37-1687FFC7592B}" type="parTrans" cxnId="{9A78C05B-8016-48D2-A820-3F33C5F34DE5}">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34F71B2D-9681-4ECF-8D7E-F11EDEFF5B31}" type="presOf" srcId="{AA776A22-209A-47A2-943C-E2CE11643253}" destId="{1E9F4FDE-7116-4F5F-812E-4C7DFAE66A26}" srcOrd="0" destOrd="0" presId="urn:microsoft.com/office/officeart/2008/layout/PictureStrips"/>
    <dgm:cxn modelId="{B8DED193-A21E-44CE-A1F2-8D2C36571E5C}" srcId="{2BC25AE6-1B90-4A74-B7FF-B2FBE264CC5B}" destId="{FC78EC4C-D5B5-4547-8EC7-757E661D9395}" srcOrd="6" destOrd="0" parTransId="{BAF391B6-C419-4067-A976-9251267CFE0B}" sibTransId="{8BB00C4B-4FC5-4E9C-BBA2-CF9BCA597B71}"/>
    <dgm:cxn modelId="{437D0767-C881-4079-BD82-E37C6618FFD3}" type="presOf" srcId="{348AC2FE-767D-4797-B3E8-289E9C75E4E3}" destId="{5C268A2B-117A-4D49-8066-EE23B3B0FD96}" srcOrd="0" destOrd="0" presId="urn:microsoft.com/office/officeart/2008/layout/PictureStrips"/>
    <dgm:cxn modelId="{2AF8F842-DD55-471C-8584-BA2FA8F2D25F}" srcId="{2BC25AE6-1B90-4A74-B7FF-B2FBE264CC5B}" destId="{BEB11942-C4DA-4F81-AFFB-B38CB3E3C2FB}" srcOrd="3" destOrd="0" parTransId="{1BC2A6EF-AAAC-40E8-8EE2-6AD99F44A2A9}" sibTransId="{4717E381-34F8-4E38-8F4F-EDE1C40B8423}"/>
    <dgm:cxn modelId="{455C88FD-5BCC-42A4-83C1-D7D11A71D702}" srcId="{2BC25AE6-1B90-4A74-B7FF-B2FBE264CC5B}" destId="{F961CD8E-A542-4F24-BD3F-4950F4D9602C}" srcOrd="2" destOrd="0" parTransId="{A9B11C94-79EB-4734-A669-17A1519D978D}" sibTransId="{D6FAF460-81E3-4A87-B9C5-1FB8D7382178}"/>
    <dgm:cxn modelId="{1DE7BB7D-889E-40FA-8625-6ED5DA3E5160}" type="presOf" srcId="{F961CD8E-A542-4F24-BD3F-4950F4D9602C}" destId="{16A6E15E-2664-4D06-91BE-99D060CBF6EC}" srcOrd="0" destOrd="0" presId="urn:microsoft.com/office/officeart/2008/layout/PictureStrips"/>
    <dgm:cxn modelId="{88EB56D0-5FB0-4EBE-9ACC-66809C34F4FC}" type="presOf" srcId="{2BC25AE6-1B90-4A74-B7FF-B2FBE264CC5B}" destId="{267A4A6D-A182-4A42-ADFA-C9A061EB326C}" srcOrd="0" destOrd="0" presId="urn:microsoft.com/office/officeart/2008/layout/PictureStrips"/>
    <dgm:cxn modelId="{040C229E-B7F6-4CAB-A5EF-537A3DFA2D59}" srcId="{2BC25AE6-1B90-4A74-B7FF-B2FBE264CC5B}" destId="{AA776A22-209A-47A2-943C-E2CE11643253}" srcOrd="5" destOrd="0" parTransId="{02DE3839-CCF7-4191-B213-EF834D0FE6F5}" sibTransId="{9D6411F8-CB14-4161-8DF7-FD1953D42501}"/>
    <dgm:cxn modelId="{E8632185-BE2F-4880-BEEA-8BF2BA510134}" srcId="{2BC25AE6-1B90-4A74-B7FF-B2FBE264CC5B}" destId="{6B84860D-6F14-4ABD-A271-25648E4345E3}" srcOrd="1" destOrd="0" parTransId="{F6CC448A-02F1-4170-9278-6116F0FEC523}" sibTransId="{111EE8FB-6D24-4F70-8FFE-8019E2598E9C}"/>
    <dgm:cxn modelId="{E3D5D758-20DD-425A-8F58-99125ABDD9EA}" type="presOf" srcId="{6B84860D-6F14-4ABD-A271-25648E4345E3}" destId="{CE8DC49F-2980-4E88-9F80-534BC23802D2}" srcOrd="0" destOrd="0" presId="urn:microsoft.com/office/officeart/2008/layout/PictureStrips"/>
    <dgm:cxn modelId="{D2478E20-8E92-43B6-929C-0A1E45AD663C}" type="presOf" srcId="{BEB11942-C4DA-4F81-AFFB-B38CB3E3C2FB}" destId="{C8B76323-DFCC-4C8A-85F6-76E0FDD740B0}" srcOrd="0" destOrd="0" presId="urn:microsoft.com/office/officeart/2008/layout/PictureStrips"/>
    <dgm:cxn modelId="{9A78C05B-8016-48D2-A820-3F33C5F34DE5}" srcId="{2BC25AE6-1B90-4A74-B7FF-B2FBE264CC5B}" destId="{348AC2FE-767D-4797-B3E8-289E9C75E4E3}" srcOrd="4" destOrd="0" parTransId="{1A0ED6CA-73EC-4BD9-BC37-1687FFC7592B}" sibTransId="{72D30A2C-2AC4-4033-A5B7-98331FC6631E}"/>
    <dgm:cxn modelId="{63303C45-1500-4040-95A9-AACDCA216EDD}" srcId="{2BC25AE6-1B90-4A74-B7FF-B2FBE264CC5B}" destId="{B902F608-0272-4EF1-B8B8-5DC62A78E7AE}" srcOrd="0" destOrd="0" parTransId="{BCC191C8-140B-48CC-8A26-C87AD547DDBB}" sibTransId="{5E6F76B5-A764-4074-AD37-663F94D10E75}"/>
    <dgm:cxn modelId="{86CFE35F-F217-4BF3-90AB-8D5618D60159}" type="presOf" srcId="{B902F608-0272-4EF1-B8B8-5DC62A78E7AE}" destId="{31990062-90C9-440A-844A-8D2C6607992C}" srcOrd="0" destOrd="0" presId="urn:microsoft.com/office/officeart/2008/layout/PictureStrips"/>
    <dgm:cxn modelId="{F99665D9-8690-42D0-8F8F-D4C71637F07D}" type="presOf" srcId="{FC78EC4C-D5B5-4547-8EC7-757E661D9395}" destId="{F4233BC2-50CC-4170-B725-FA5A83A74C20}" srcOrd="0" destOrd="0" presId="urn:microsoft.com/office/officeart/2008/layout/PictureStrips"/>
    <dgm:cxn modelId="{07690A71-2185-4F59-9905-2C9D8D30670C}" type="presParOf" srcId="{267A4A6D-A182-4A42-ADFA-C9A061EB326C}" destId="{EC788EA3-1C11-4C65-AFB8-9B8D3FE1CD76}" srcOrd="0" destOrd="0" presId="urn:microsoft.com/office/officeart/2008/layout/PictureStrips"/>
    <dgm:cxn modelId="{0788CD89-3FB6-4D41-9CD0-9B07E5DB52EF}" type="presParOf" srcId="{EC788EA3-1C11-4C65-AFB8-9B8D3FE1CD76}" destId="{31990062-90C9-440A-844A-8D2C6607992C}" srcOrd="0" destOrd="0" presId="urn:microsoft.com/office/officeart/2008/layout/PictureStrips"/>
    <dgm:cxn modelId="{F5B9DE89-6578-4F37-B5B1-0FA790C56EF5}" type="presParOf" srcId="{EC788EA3-1C11-4C65-AFB8-9B8D3FE1CD76}" destId="{7570191E-62C2-48C0-BDBA-AC8423528B80}" srcOrd="1" destOrd="0" presId="urn:microsoft.com/office/officeart/2008/layout/PictureStrips"/>
    <dgm:cxn modelId="{C7CA13A9-0E0F-4F5E-B6EA-51FE27F3E318}" type="presParOf" srcId="{267A4A6D-A182-4A42-ADFA-C9A061EB326C}" destId="{326FF67F-0261-4B13-879B-A573AD40AD3F}" srcOrd="1" destOrd="0" presId="urn:microsoft.com/office/officeart/2008/layout/PictureStrips"/>
    <dgm:cxn modelId="{3E614CDB-9D38-46AC-97EB-95C872610692}" type="presParOf" srcId="{267A4A6D-A182-4A42-ADFA-C9A061EB326C}" destId="{47D2F7A0-6C70-4B93-BCF7-36CA79878B52}" srcOrd="2" destOrd="0" presId="urn:microsoft.com/office/officeart/2008/layout/PictureStrips"/>
    <dgm:cxn modelId="{F40E1345-FED3-4870-A979-DCA7C4907D0D}" type="presParOf" srcId="{47D2F7A0-6C70-4B93-BCF7-36CA79878B52}" destId="{CE8DC49F-2980-4E88-9F80-534BC23802D2}" srcOrd="0" destOrd="0" presId="urn:microsoft.com/office/officeart/2008/layout/PictureStrips"/>
    <dgm:cxn modelId="{6F5D5B5B-D60D-4B20-B13D-3ABFC61C5B63}" type="presParOf" srcId="{47D2F7A0-6C70-4B93-BCF7-36CA79878B52}" destId="{7B122DCA-D314-4563-82EF-8FFC10934CFA}" srcOrd="1" destOrd="0" presId="urn:microsoft.com/office/officeart/2008/layout/PictureStrips"/>
    <dgm:cxn modelId="{EFBFD575-764E-4205-B9B9-6603C9BBCDF4}" type="presParOf" srcId="{267A4A6D-A182-4A42-ADFA-C9A061EB326C}" destId="{BA041691-AE38-4CDD-BD6B-80A3D6F29450}" srcOrd="3" destOrd="0" presId="urn:microsoft.com/office/officeart/2008/layout/PictureStrips"/>
    <dgm:cxn modelId="{0353C991-524A-403B-98BC-1224C46A2659}" type="presParOf" srcId="{267A4A6D-A182-4A42-ADFA-C9A061EB326C}" destId="{8C04E570-DE2D-40D9-BAE8-B6D38B628915}" srcOrd="4" destOrd="0" presId="urn:microsoft.com/office/officeart/2008/layout/PictureStrips"/>
    <dgm:cxn modelId="{66F7DD0A-A474-4E1C-BF07-ADE26061CD4B}" type="presParOf" srcId="{8C04E570-DE2D-40D9-BAE8-B6D38B628915}" destId="{16A6E15E-2664-4D06-91BE-99D060CBF6EC}" srcOrd="0" destOrd="0" presId="urn:microsoft.com/office/officeart/2008/layout/PictureStrips"/>
    <dgm:cxn modelId="{90C9967F-2143-4860-9C6F-D189485BCEF4}" type="presParOf" srcId="{8C04E570-DE2D-40D9-BAE8-B6D38B628915}" destId="{075966BE-FE8C-49EC-A207-915C772E3324}" srcOrd="1" destOrd="0" presId="urn:microsoft.com/office/officeart/2008/layout/PictureStrips"/>
    <dgm:cxn modelId="{224EF041-4071-45BF-BD1C-7CC9D44A8DFD}" type="presParOf" srcId="{267A4A6D-A182-4A42-ADFA-C9A061EB326C}" destId="{7D444C84-7F6E-4905-961E-67A6C1C31112}" srcOrd="5" destOrd="0" presId="urn:microsoft.com/office/officeart/2008/layout/PictureStrips"/>
    <dgm:cxn modelId="{94EB705E-BA72-4B39-B4B4-3A05F6FF2718}" type="presParOf" srcId="{267A4A6D-A182-4A42-ADFA-C9A061EB326C}" destId="{DA7BC271-8CE9-4740-8ACE-8420B748CE5A}" srcOrd="6" destOrd="0" presId="urn:microsoft.com/office/officeart/2008/layout/PictureStrips"/>
    <dgm:cxn modelId="{912017AE-5709-4E12-9714-181488B81863}" type="presParOf" srcId="{DA7BC271-8CE9-4740-8ACE-8420B748CE5A}" destId="{C8B76323-DFCC-4C8A-85F6-76E0FDD740B0}" srcOrd="0" destOrd="0" presId="urn:microsoft.com/office/officeart/2008/layout/PictureStrips"/>
    <dgm:cxn modelId="{559F81D3-B0A3-42C2-83AE-11DA25DD8D34}" type="presParOf" srcId="{DA7BC271-8CE9-4740-8ACE-8420B748CE5A}" destId="{A490093D-0BC5-4C61-8658-D68C7B4578D6}" srcOrd="1" destOrd="0" presId="urn:microsoft.com/office/officeart/2008/layout/PictureStrips"/>
    <dgm:cxn modelId="{E7E4E183-C468-4AC7-8043-AF3B4C557384}" type="presParOf" srcId="{267A4A6D-A182-4A42-ADFA-C9A061EB326C}" destId="{E4FE1D46-12BB-4B82-96D7-C71FFA094780}" srcOrd="7" destOrd="0" presId="urn:microsoft.com/office/officeart/2008/layout/PictureStrips"/>
    <dgm:cxn modelId="{D96200D5-8672-427C-9A91-F9816867255E}" type="presParOf" srcId="{267A4A6D-A182-4A42-ADFA-C9A061EB326C}" destId="{55EF8FF3-D43C-414F-A902-39FB71749CFD}" srcOrd="8" destOrd="0" presId="urn:microsoft.com/office/officeart/2008/layout/PictureStrips"/>
    <dgm:cxn modelId="{AAB84453-B56C-41FA-B08B-3A2B4FDE0AF6}" type="presParOf" srcId="{55EF8FF3-D43C-414F-A902-39FB71749CFD}" destId="{5C268A2B-117A-4D49-8066-EE23B3B0FD96}" srcOrd="0" destOrd="0" presId="urn:microsoft.com/office/officeart/2008/layout/PictureStrips"/>
    <dgm:cxn modelId="{AE29B255-2AC0-4065-B181-F8502C6B0A9A}" type="presParOf" srcId="{55EF8FF3-D43C-414F-A902-39FB71749CFD}" destId="{698819D6-A3F0-4D16-9A2B-6AD2C72D2845}" srcOrd="1" destOrd="0" presId="urn:microsoft.com/office/officeart/2008/layout/PictureStrips"/>
    <dgm:cxn modelId="{69520049-05F1-496E-B8AC-9EA6E75E3C98}" type="presParOf" srcId="{267A4A6D-A182-4A42-ADFA-C9A061EB326C}" destId="{569D63B7-DFB3-4A3B-B9B3-93B809182B8A}" srcOrd="9" destOrd="0" presId="urn:microsoft.com/office/officeart/2008/layout/PictureStrips"/>
    <dgm:cxn modelId="{9B7E69D5-2D34-4E29-AF7D-C86319430BB3}" type="presParOf" srcId="{267A4A6D-A182-4A42-ADFA-C9A061EB326C}" destId="{37248493-35A5-49A3-AB08-D24E27ECF9C0}" srcOrd="10" destOrd="0" presId="urn:microsoft.com/office/officeart/2008/layout/PictureStrips"/>
    <dgm:cxn modelId="{3988A8F1-69CD-43AE-8F9F-607F6CAE4097}" type="presParOf" srcId="{37248493-35A5-49A3-AB08-D24E27ECF9C0}" destId="{1E9F4FDE-7116-4F5F-812E-4C7DFAE66A26}" srcOrd="0" destOrd="0" presId="urn:microsoft.com/office/officeart/2008/layout/PictureStrips"/>
    <dgm:cxn modelId="{9C9F9C4C-6700-4923-BC4E-DDEBFE8CD52D}" type="presParOf" srcId="{37248493-35A5-49A3-AB08-D24E27ECF9C0}" destId="{DD9A5734-1753-4674-A542-4E46A49AA516}" srcOrd="1" destOrd="0" presId="urn:microsoft.com/office/officeart/2008/layout/PictureStrips"/>
    <dgm:cxn modelId="{DDF5539A-40C3-4BC0-8DBF-717431FF3F99}" type="presParOf" srcId="{267A4A6D-A182-4A42-ADFA-C9A061EB326C}" destId="{B4BC33A7-E5B8-4DED-9C12-79802B50428B}" srcOrd="11" destOrd="0" presId="urn:microsoft.com/office/officeart/2008/layout/PictureStrips"/>
    <dgm:cxn modelId="{9A2B0764-9B2D-4712-8E81-921B551A9697}" type="presParOf" srcId="{267A4A6D-A182-4A42-ADFA-C9A061EB326C}" destId="{F25C9E60-F4CC-4AE9-8882-1D13DF9B3722}" srcOrd="12" destOrd="0" presId="urn:microsoft.com/office/officeart/2008/layout/PictureStrips"/>
    <dgm:cxn modelId="{6579D24E-A104-4491-9F5E-5E405DF55549}" type="presParOf" srcId="{F25C9E60-F4CC-4AE9-8882-1D13DF9B3722}" destId="{F4233BC2-50CC-4170-B725-FA5A83A74C20}" srcOrd="0" destOrd="0" presId="urn:microsoft.com/office/officeart/2008/layout/PictureStrips"/>
    <dgm:cxn modelId="{826EA2E2-9CC3-4A00-A401-1611676B8395}"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أهداف الصيانة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2305301A-3A7C-476B-B894-9E9956129477}" type="presOf" srcId="{90E80107-1E40-491E-B09A-4DA034CE5382}" destId="{4B438517-FCB0-4BB4-906F-7C2D099CA7B0}" srcOrd="0" destOrd="0" presId="urn:microsoft.com/office/officeart/2008/layout/VerticalCurvedList"/>
    <dgm:cxn modelId="{3DA45EE3-EAF7-46DC-979D-FA9111F8ABBF}" type="presOf" srcId="{24E93B12-1C16-4A55-8175-E92D7135BCED}" destId="{38F671B2-DBB1-44FE-9ADC-1C87C4A42E1B}"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EFC29153-F9A6-4D0B-88CF-FC5E95DE65CD}" type="presOf" srcId="{78D858B5-193D-4D60-9637-36A7156BE940}" destId="{9C87BACB-642B-4879-853D-BB567035F00A}" srcOrd="0" destOrd="0" presId="urn:microsoft.com/office/officeart/2008/layout/VerticalCurvedList"/>
    <dgm:cxn modelId="{F06CCB59-537F-440C-923D-C35021C00916}" type="presParOf" srcId="{9C87BACB-642B-4879-853D-BB567035F00A}" destId="{07B865C7-647C-4FD8-9BEE-AF5AD9F37D3C}" srcOrd="0" destOrd="0" presId="urn:microsoft.com/office/officeart/2008/layout/VerticalCurvedList"/>
    <dgm:cxn modelId="{32D15B87-9E9B-4C05-B089-CD9C8A3E0309}" type="presParOf" srcId="{07B865C7-647C-4FD8-9BEE-AF5AD9F37D3C}" destId="{FBAF156C-B277-4B44-9662-0EAA781BC649}" srcOrd="0" destOrd="0" presId="urn:microsoft.com/office/officeart/2008/layout/VerticalCurvedList"/>
    <dgm:cxn modelId="{05782206-24D5-4C3A-9CD8-40742FE4EAD6}" type="presParOf" srcId="{FBAF156C-B277-4B44-9662-0EAA781BC649}" destId="{C97D3A4C-6F00-4AF7-ACDC-3F94F73119B8}" srcOrd="0" destOrd="0" presId="urn:microsoft.com/office/officeart/2008/layout/VerticalCurvedList"/>
    <dgm:cxn modelId="{C3484891-BDF5-4884-A3DB-8845B0334F52}" type="presParOf" srcId="{FBAF156C-B277-4B44-9662-0EAA781BC649}" destId="{4B438517-FCB0-4BB4-906F-7C2D099CA7B0}" srcOrd="1" destOrd="0" presId="urn:microsoft.com/office/officeart/2008/layout/VerticalCurvedList"/>
    <dgm:cxn modelId="{E5E2E321-3D73-43CE-A93F-7EE296267A39}" type="presParOf" srcId="{FBAF156C-B277-4B44-9662-0EAA781BC649}" destId="{4514BAA9-90AE-4913-A5DE-F49536B862DC}" srcOrd="2" destOrd="0" presId="urn:microsoft.com/office/officeart/2008/layout/VerticalCurvedList"/>
    <dgm:cxn modelId="{EA480A2E-4881-4586-B12A-50F4F1B266D7}" type="presParOf" srcId="{FBAF156C-B277-4B44-9662-0EAA781BC649}" destId="{3FFB91C1-D59D-4917-8219-60FF5CC37ED5}" srcOrd="3" destOrd="0" presId="urn:microsoft.com/office/officeart/2008/layout/VerticalCurvedList"/>
    <dgm:cxn modelId="{0A96918F-CB32-4DC4-B96C-1DD69E897924}" type="presParOf" srcId="{07B865C7-647C-4FD8-9BEE-AF5AD9F37D3C}" destId="{38F671B2-DBB1-44FE-9ADC-1C87C4A42E1B}" srcOrd="1" destOrd="0" presId="urn:microsoft.com/office/officeart/2008/layout/VerticalCurvedList"/>
    <dgm:cxn modelId="{63E6E599-13AC-43B6-9189-313D4021394C}" type="presParOf" srcId="{07B865C7-647C-4FD8-9BEE-AF5AD9F37D3C}" destId="{2E4041DB-8649-422A-AE4C-1C600AD07E2B}" srcOrd="2" destOrd="0" presId="urn:microsoft.com/office/officeart/2008/layout/VerticalCurvedList"/>
    <dgm:cxn modelId="{C0641A70-6C36-4484-9E62-C61CB895CBAD}"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B3B96A82-7102-4FA1-B42E-AF4E40408459}" type="presOf" srcId="{AA776A22-209A-47A2-943C-E2CE11643253}" destId="{1E9F4FDE-7116-4F5F-812E-4C7DFAE66A26}" srcOrd="0" destOrd="0" presId="urn:microsoft.com/office/officeart/2008/layout/PictureStrips"/>
    <dgm:cxn modelId="{E8714120-D4BE-4509-AEA2-99B862566346}" type="presOf" srcId="{B902F608-0272-4EF1-B8B8-5DC62A78E7AE}" destId="{31990062-90C9-440A-844A-8D2C6607992C}" srcOrd="0" destOrd="0" presId="urn:microsoft.com/office/officeart/2008/layout/PictureStrips"/>
    <dgm:cxn modelId="{455C88FD-5BCC-42A4-83C1-D7D11A71D702}" srcId="{2BC25AE6-1B90-4A74-B7FF-B2FBE264CC5B}" destId="{F961CD8E-A542-4F24-BD3F-4950F4D9602C}" srcOrd="2" destOrd="0" parTransId="{A9B11C94-79EB-4734-A669-17A1519D978D}" sibTransId="{D6FAF460-81E3-4A87-B9C5-1FB8D7382178}"/>
    <dgm:cxn modelId="{63303C45-1500-4040-95A9-AACDCA216EDD}" srcId="{2BC25AE6-1B90-4A74-B7FF-B2FBE264CC5B}" destId="{B902F608-0272-4EF1-B8B8-5DC62A78E7AE}" srcOrd="0" destOrd="0" parTransId="{BCC191C8-140B-48CC-8A26-C87AD547DDBB}" sibTransId="{5E6F76B5-A764-4074-AD37-663F94D10E75}"/>
    <dgm:cxn modelId="{82763E6A-76D9-46AA-88B7-85EFE4A8E637}" type="presOf" srcId="{F961CD8E-A542-4F24-BD3F-4950F4D9602C}" destId="{16A6E15E-2664-4D06-91BE-99D060CBF6EC}" srcOrd="0" destOrd="0" presId="urn:microsoft.com/office/officeart/2008/layout/PictureStrips"/>
    <dgm:cxn modelId="{27CE9259-6F7B-47A3-B7A7-E64D78DDEE23}" type="presOf" srcId="{2BC25AE6-1B90-4A74-B7FF-B2FBE264CC5B}" destId="{267A4A6D-A182-4A42-ADFA-C9A061EB326C}" srcOrd="0" destOrd="0" presId="urn:microsoft.com/office/officeart/2008/layout/PictureStrips"/>
    <dgm:cxn modelId="{B8DED193-A21E-44CE-A1F2-8D2C36571E5C}" srcId="{2BC25AE6-1B90-4A74-B7FF-B2FBE264CC5B}" destId="{FC78EC4C-D5B5-4547-8EC7-757E661D9395}" srcOrd="6" destOrd="0" parTransId="{BAF391B6-C419-4067-A976-9251267CFE0B}" sibTransId="{8BB00C4B-4FC5-4E9C-BBA2-CF9BCA597B71}"/>
    <dgm:cxn modelId="{9A78C05B-8016-48D2-A820-3F33C5F34DE5}" srcId="{2BC25AE6-1B90-4A74-B7FF-B2FBE264CC5B}" destId="{348AC2FE-767D-4797-B3E8-289E9C75E4E3}" srcOrd="4" destOrd="0" parTransId="{1A0ED6CA-73EC-4BD9-BC37-1687FFC7592B}" sibTransId="{72D30A2C-2AC4-4033-A5B7-98331FC6631E}"/>
    <dgm:cxn modelId="{EB43AEEC-2DA6-4CC3-A1C5-6A099F33B442}" type="presOf" srcId="{6B84860D-6F14-4ABD-A271-25648E4345E3}" destId="{CE8DC49F-2980-4E88-9F80-534BC23802D2}" srcOrd="0" destOrd="0" presId="urn:microsoft.com/office/officeart/2008/layout/PictureStrips"/>
    <dgm:cxn modelId="{E8632185-BE2F-4880-BEEA-8BF2BA510134}" srcId="{2BC25AE6-1B90-4A74-B7FF-B2FBE264CC5B}" destId="{6B84860D-6F14-4ABD-A271-25648E4345E3}" srcOrd="1" destOrd="0" parTransId="{F6CC448A-02F1-4170-9278-6116F0FEC523}" sibTransId="{111EE8FB-6D24-4F70-8FFE-8019E2598E9C}"/>
    <dgm:cxn modelId="{040C229E-B7F6-4CAB-A5EF-537A3DFA2D59}" srcId="{2BC25AE6-1B90-4A74-B7FF-B2FBE264CC5B}" destId="{AA776A22-209A-47A2-943C-E2CE11643253}" srcOrd="5" destOrd="0" parTransId="{02DE3839-CCF7-4191-B213-EF834D0FE6F5}" sibTransId="{9D6411F8-CB14-4161-8DF7-FD1953D42501}"/>
    <dgm:cxn modelId="{F486A9A1-0249-455F-A576-A7C7632D8161}" type="presOf" srcId="{BEB11942-C4DA-4F81-AFFB-B38CB3E3C2FB}" destId="{C8B76323-DFCC-4C8A-85F6-76E0FDD740B0}" srcOrd="0" destOrd="0" presId="urn:microsoft.com/office/officeart/2008/layout/PictureStrips"/>
    <dgm:cxn modelId="{2AF8F842-DD55-471C-8584-BA2FA8F2D25F}" srcId="{2BC25AE6-1B90-4A74-B7FF-B2FBE264CC5B}" destId="{BEB11942-C4DA-4F81-AFFB-B38CB3E3C2FB}" srcOrd="3" destOrd="0" parTransId="{1BC2A6EF-AAAC-40E8-8EE2-6AD99F44A2A9}" sibTransId="{4717E381-34F8-4E38-8F4F-EDE1C40B8423}"/>
    <dgm:cxn modelId="{B1F95C4E-0414-4D1A-A6C8-5ED26361461C}" type="presOf" srcId="{348AC2FE-767D-4797-B3E8-289E9C75E4E3}" destId="{5C268A2B-117A-4D49-8066-EE23B3B0FD96}" srcOrd="0" destOrd="0" presId="urn:microsoft.com/office/officeart/2008/layout/PictureStrips"/>
    <dgm:cxn modelId="{B4A58B7C-76D4-4E75-ACD9-7267C1A36ACC}" type="presOf" srcId="{FC78EC4C-D5B5-4547-8EC7-757E661D9395}" destId="{F4233BC2-50CC-4170-B725-FA5A83A74C20}" srcOrd="0" destOrd="0" presId="urn:microsoft.com/office/officeart/2008/layout/PictureStrips"/>
    <dgm:cxn modelId="{F6F82F24-5E78-45FA-B12C-7A26AC757E6B}" type="presParOf" srcId="{267A4A6D-A182-4A42-ADFA-C9A061EB326C}" destId="{EC788EA3-1C11-4C65-AFB8-9B8D3FE1CD76}" srcOrd="0" destOrd="0" presId="urn:microsoft.com/office/officeart/2008/layout/PictureStrips"/>
    <dgm:cxn modelId="{1BEFD50D-BF6F-4F09-9CAD-2A7AD89A5EE6}" type="presParOf" srcId="{EC788EA3-1C11-4C65-AFB8-9B8D3FE1CD76}" destId="{31990062-90C9-440A-844A-8D2C6607992C}" srcOrd="0" destOrd="0" presId="urn:microsoft.com/office/officeart/2008/layout/PictureStrips"/>
    <dgm:cxn modelId="{8845DB3D-B157-4F34-A885-B2456410F8AA}" type="presParOf" srcId="{EC788EA3-1C11-4C65-AFB8-9B8D3FE1CD76}" destId="{7570191E-62C2-48C0-BDBA-AC8423528B80}" srcOrd="1" destOrd="0" presId="urn:microsoft.com/office/officeart/2008/layout/PictureStrips"/>
    <dgm:cxn modelId="{99E6263F-F47F-4657-A016-44D20FE0F0F4}" type="presParOf" srcId="{267A4A6D-A182-4A42-ADFA-C9A061EB326C}" destId="{326FF67F-0261-4B13-879B-A573AD40AD3F}" srcOrd="1" destOrd="0" presId="urn:microsoft.com/office/officeart/2008/layout/PictureStrips"/>
    <dgm:cxn modelId="{2B1F5E47-80FB-4387-B9C9-D884E427A447}" type="presParOf" srcId="{267A4A6D-A182-4A42-ADFA-C9A061EB326C}" destId="{47D2F7A0-6C70-4B93-BCF7-36CA79878B52}" srcOrd="2" destOrd="0" presId="urn:microsoft.com/office/officeart/2008/layout/PictureStrips"/>
    <dgm:cxn modelId="{FE465815-D23B-49F2-9916-691E61D42CBF}" type="presParOf" srcId="{47D2F7A0-6C70-4B93-BCF7-36CA79878B52}" destId="{CE8DC49F-2980-4E88-9F80-534BC23802D2}" srcOrd="0" destOrd="0" presId="urn:microsoft.com/office/officeart/2008/layout/PictureStrips"/>
    <dgm:cxn modelId="{9871284B-295D-4FE5-9EC2-DB1EE22A9CBD}" type="presParOf" srcId="{47D2F7A0-6C70-4B93-BCF7-36CA79878B52}" destId="{7B122DCA-D314-4563-82EF-8FFC10934CFA}" srcOrd="1" destOrd="0" presId="urn:microsoft.com/office/officeart/2008/layout/PictureStrips"/>
    <dgm:cxn modelId="{1AD47359-54A0-4C5C-B9C9-142E0A001F58}" type="presParOf" srcId="{267A4A6D-A182-4A42-ADFA-C9A061EB326C}" destId="{BA041691-AE38-4CDD-BD6B-80A3D6F29450}" srcOrd="3" destOrd="0" presId="urn:microsoft.com/office/officeart/2008/layout/PictureStrips"/>
    <dgm:cxn modelId="{8DBA7163-0F52-4DAF-B80F-A0C63805588C}" type="presParOf" srcId="{267A4A6D-A182-4A42-ADFA-C9A061EB326C}" destId="{8C04E570-DE2D-40D9-BAE8-B6D38B628915}" srcOrd="4" destOrd="0" presId="urn:microsoft.com/office/officeart/2008/layout/PictureStrips"/>
    <dgm:cxn modelId="{C28F5F1F-F87E-446D-A0E8-9A7208E3ED8F}" type="presParOf" srcId="{8C04E570-DE2D-40D9-BAE8-B6D38B628915}" destId="{16A6E15E-2664-4D06-91BE-99D060CBF6EC}" srcOrd="0" destOrd="0" presId="urn:microsoft.com/office/officeart/2008/layout/PictureStrips"/>
    <dgm:cxn modelId="{B1146BAD-C0B2-45B9-9263-4F88A25E88D4}" type="presParOf" srcId="{8C04E570-DE2D-40D9-BAE8-B6D38B628915}" destId="{075966BE-FE8C-49EC-A207-915C772E3324}" srcOrd="1" destOrd="0" presId="urn:microsoft.com/office/officeart/2008/layout/PictureStrips"/>
    <dgm:cxn modelId="{A6DDBA99-C8AB-42FD-B84B-B5B4B33E3686}" type="presParOf" srcId="{267A4A6D-A182-4A42-ADFA-C9A061EB326C}" destId="{7D444C84-7F6E-4905-961E-67A6C1C31112}" srcOrd="5" destOrd="0" presId="urn:microsoft.com/office/officeart/2008/layout/PictureStrips"/>
    <dgm:cxn modelId="{162BDACA-3BF1-44B2-B1A3-2F26ED4DE932}" type="presParOf" srcId="{267A4A6D-A182-4A42-ADFA-C9A061EB326C}" destId="{DA7BC271-8CE9-4740-8ACE-8420B748CE5A}" srcOrd="6" destOrd="0" presId="urn:microsoft.com/office/officeart/2008/layout/PictureStrips"/>
    <dgm:cxn modelId="{82590F79-C16A-4BDF-A21B-A3B257806004}" type="presParOf" srcId="{DA7BC271-8CE9-4740-8ACE-8420B748CE5A}" destId="{C8B76323-DFCC-4C8A-85F6-76E0FDD740B0}" srcOrd="0" destOrd="0" presId="urn:microsoft.com/office/officeart/2008/layout/PictureStrips"/>
    <dgm:cxn modelId="{61E3D877-25EA-4260-B940-2BA39856E50B}" type="presParOf" srcId="{DA7BC271-8CE9-4740-8ACE-8420B748CE5A}" destId="{A490093D-0BC5-4C61-8658-D68C7B4578D6}" srcOrd="1" destOrd="0" presId="urn:microsoft.com/office/officeart/2008/layout/PictureStrips"/>
    <dgm:cxn modelId="{DB548630-B7E7-47D9-9A44-BC9A98A76D67}" type="presParOf" srcId="{267A4A6D-A182-4A42-ADFA-C9A061EB326C}" destId="{E4FE1D46-12BB-4B82-96D7-C71FFA094780}" srcOrd="7" destOrd="0" presId="urn:microsoft.com/office/officeart/2008/layout/PictureStrips"/>
    <dgm:cxn modelId="{A4226F0C-9529-4DAD-AC56-1C5572ACDD8C}" type="presParOf" srcId="{267A4A6D-A182-4A42-ADFA-C9A061EB326C}" destId="{55EF8FF3-D43C-414F-A902-39FB71749CFD}" srcOrd="8" destOrd="0" presId="urn:microsoft.com/office/officeart/2008/layout/PictureStrips"/>
    <dgm:cxn modelId="{0B763066-6C90-4159-BF61-17C3526F0C75}" type="presParOf" srcId="{55EF8FF3-D43C-414F-A902-39FB71749CFD}" destId="{5C268A2B-117A-4D49-8066-EE23B3B0FD96}" srcOrd="0" destOrd="0" presId="urn:microsoft.com/office/officeart/2008/layout/PictureStrips"/>
    <dgm:cxn modelId="{EEEC207F-D2C2-4360-B93E-E48F52C846B7}" type="presParOf" srcId="{55EF8FF3-D43C-414F-A902-39FB71749CFD}" destId="{698819D6-A3F0-4D16-9A2B-6AD2C72D2845}" srcOrd="1" destOrd="0" presId="urn:microsoft.com/office/officeart/2008/layout/PictureStrips"/>
    <dgm:cxn modelId="{9E6F381B-36DA-45C0-90A3-B3520B04E193}" type="presParOf" srcId="{267A4A6D-A182-4A42-ADFA-C9A061EB326C}" destId="{569D63B7-DFB3-4A3B-B9B3-93B809182B8A}" srcOrd="9" destOrd="0" presId="urn:microsoft.com/office/officeart/2008/layout/PictureStrips"/>
    <dgm:cxn modelId="{8085A2AE-7E12-4C90-983B-E35720FE3BAF}" type="presParOf" srcId="{267A4A6D-A182-4A42-ADFA-C9A061EB326C}" destId="{37248493-35A5-49A3-AB08-D24E27ECF9C0}" srcOrd="10" destOrd="0" presId="urn:microsoft.com/office/officeart/2008/layout/PictureStrips"/>
    <dgm:cxn modelId="{9B9ADA07-7417-4E39-A774-EA4024149AA6}" type="presParOf" srcId="{37248493-35A5-49A3-AB08-D24E27ECF9C0}" destId="{1E9F4FDE-7116-4F5F-812E-4C7DFAE66A26}" srcOrd="0" destOrd="0" presId="urn:microsoft.com/office/officeart/2008/layout/PictureStrips"/>
    <dgm:cxn modelId="{A1438E28-68C9-42FD-90D5-7DCD71E37EAE}" type="presParOf" srcId="{37248493-35A5-49A3-AB08-D24E27ECF9C0}" destId="{DD9A5734-1753-4674-A542-4E46A49AA516}" srcOrd="1" destOrd="0" presId="urn:microsoft.com/office/officeart/2008/layout/PictureStrips"/>
    <dgm:cxn modelId="{868A50A6-29F6-4297-A4E9-92C699A87A49}" type="presParOf" srcId="{267A4A6D-A182-4A42-ADFA-C9A061EB326C}" destId="{B4BC33A7-E5B8-4DED-9C12-79802B50428B}" srcOrd="11" destOrd="0" presId="urn:microsoft.com/office/officeart/2008/layout/PictureStrips"/>
    <dgm:cxn modelId="{A90829E0-0B20-45B8-8EC6-69D9FCA51BB8}" type="presParOf" srcId="{267A4A6D-A182-4A42-ADFA-C9A061EB326C}" destId="{F25C9E60-F4CC-4AE9-8882-1D13DF9B3722}" srcOrd="12" destOrd="0" presId="urn:microsoft.com/office/officeart/2008/layout/PictureStrips"/>
    <dgm:cxn modelId="{936562C9-F1D3-4C8E-9CB5-FCC90891D721}" type="presParOf" srcId="{F25C9E60-F4CC-4AE9-8882-1D13DF9B3722}" destId="{F4233BC2-50CC-4170-B725-FA5A83A74C20}" srcOrd="0" destOrd="0" presId="urn:microsoft.com/office/officeart/2008/layout/PictureStrips"/>
    <dgm:cxn modelId="{9D3C34A8-541A-46F6-9D8C-34A594729B70}"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أهمية الصيانة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6380033B-0BA3-4599-8756-B58005FD2CCF}" type="presOf" srcId="{78D858B5-193D-4D60-9637-36A7156BE940}" destId="{9C87BACB-642B-4879-853D-BB567035F00A}" srcOrd="0" destOrd="0" presId="urn:microsoft.com/office/officeart/2008/layout/VerticalCurvedList"/>
    <dgm:cxn modelId="{E7742789-D346-4D23-865B-9C4F269D1F8A}" type="presOf" srcId="{90E80107-1E40-491E-B09A-4DA034CE5382}" destId="{4B438517-FCB0-4BB4-906F-7C2D099CA7B0}" srcOrd="0" destOrd="0" presId="urn:microsoft.com/office/officeart/2008/layout/VerticalCurvedList"/>
    <dgm:cxn modelId="{375A7C7D-8A93-49F1-A021-86CA7C8925F9}" type="presOf" srcId="{24E93B12-1C16-4A55-8175-E92D7135BCED}" destId="{38F671B2-DBB1-44FE-9ADC-1C87C4A42E1B}"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E14FF77F-D830-4EBA-B48F-D0ACB898D1D9}" type="presParOf" srcId="{9C87BACB-642B-4879-853D-BB567035F00A}" destId="{07B865C7-647C-4FD8-9BEE-AF5AD9F37D3C}" srcOrd="0" destOrd="0" presId="urn:microsoft.com/office/officeart/2008/layout/VerticalCurvedList"/>
    <dgm:cxn modelId="{EA9796BD-D4F0-44D9-97CC-BB739AE072B7}" type="presParOf" srcId="{07B865C7-647C-4FD8-9BEE-AF5AD9F37D3C}" destId="{FBAF156C-B277-4B44-9662-0EAA781BC649}" srcOrd="0" destOrd="0" presId="urn:microsoft.com/office/officeart/2008/layout/VerticalCurvedList"/>
    <dgm:cxn modelId="{2C8C5D9C-2DF6-4D2D-8473-EFAED5B4CBBA}" type="presParOf" srcId="{FBAF156C-B277-4B44-9662-0EAA781BC649}" destId="{C97D3A4C-6F00-4AF7-ACDC-3F94F73119B8}" srcOrd="0" destOrd="0" presId="urn:microsoft.com/office/officeart/2008/layout/VerticalCurvedList"/>
    <dgm:cxn modelId="{08BE278F-CC9B-4138-B351-67A6CECEA999}" type="presParOf" srcId="{FBAF156C-B277-4B44-9662-0EAA781BC649}" destId="{4B438517-FCB0-4BB4-906F-7C2D099CA7B0}" srcOrd="1" destOrd="0" presId="urn:microsoft.com/office/officeart/2008/layout/VerticalCurvedList"/>
    <dgm:cxn modelId="{54A1DB99-12F1-4AA8-AF98-8872140C3C68}" type="presParOf" srcId="{FBAF156C-B277-4B44-9662-0EAA781BC649}" destId="{4514BAA9-90AE-4913-A5DE-F49536B862DC}" srcOrd="2" destOrd="0" presId="urn:microsoft.com/office/officeart/2008/layout/VerticalCurvedList"/>
    <dgm:cxn modelId="{0C77843B-4947-4188-8D16-057E7F3347CB}" type="presParOf" srcId="{FBAF156C-B277-4B44-9662-0EAA781BC649}" destId="{3FFB91C1-D59D-4917-8219-60FF5CC37ED5}" srcOrd="3" destOrd="0" presId="urn:microsoft.com/office/officeart/2008/layout/VerticalCurvedList"/>
    <dgm:cxn modelId="{9DF951DF-C43E-4429-BF67-614EEB76F43B}" type="presParOf" srcId="{07B865C7-647C-4FD8-9BEE-AF5AD9F37D3C}" destId="{38F671B2-DBB1-44FE-9ADC-1C87C4A42E1B}" srcOrd="1" destOrd="0" presId="urn:microsoft.com/office/officeart/2008/layout/VerticalCurvedList"/>
    <dgm:cxn modelId="{F092D479-B572-4C20-85F8-293C859D5405}" type="presParOf" srcId="{07B865C7-647C-4FD8-9BEE-AF5AD9F37D3C}" destId="{2E4041DB-8649-422A-AE4C-1C600AD07E2B}" srcOrd="2" destOrd="0" presId="urn:microsoft.com/office/officeart/2008/layout/VerticalCurvedList"/>
    <dgm:cxn modelId="{C5FDF43D-FF1B-4A60-9004-DA9A73F6E699}"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27319848-4FEE-42C7-9976-E7D1978EB981}" type="presOf" srcId="{FC78EC4C-D5B5-4547-8EC7-757E661D9395}" destId="{F4233BC2-50CC-4170-B725-FA5A83A74C20}" srcOrd="0" destOrd="0" presId="urn:microsoft.com/office/officeart/2008/layout/PictureStrips"/>
    <dgm:cxn modelId="{455C88FD-5BCC-42A4-83C1-D7D11A71D702}" srcId="{2BC25AE6-1B90-4A74-B7FF-B2FBE264CC5B}" destId="{F961CD8E-A542-4F24-BD3F-4950F4D9602C}" srcOrd="2" destOrd="0" parTransId="{A9B11C94-79EB-4734-A669-17A1519D978D}" sibTransId="{D6FAF460-81E3-4A87-B9C5-1FB8D7382178}"/>
    <dgm:cxn modelId="{63303C45-1500-4040-95A9-AACDCA216EDD}" srcId="{2BC25AE6-1B90-4A74-B7FF-B2FBE264CC5B}" destId="{B902F608-0272-4EF1-B8B8-5DC62A78E7AE}" srcOrd="0" destOrd="0" parTransId="{BCC191C8-140B-48CC-8A26-C87AD547DDBB}" sibTransId="{5E6F76B5-A764-4074-AD37-663F94D10E75}"/>
    <dgm:cxn modelId="{C5BF31B8-A245-42FF-B501-39286D7DD57B}" type="presOf" srcId="{F961CD8E-A542-4F24-BD3F-4950F4D9602C}" destId="{16A6E15E-2664-4D06-91BE-99D060CBF6EC}" srcOrd="0" destOrd="0" presId="urn:microsoft.com/office/officeart/2008/layout/PictureStrips"/>
    <dgm:cxn modelId="{771A0924-4987-4F04-A91D-1A705D5CDD83}" type="presOf" srcId="{BEB11942-C4DA-4F81-AFFB-B38CB3E3C2FB}" destId="{C8B76323-DFCC-4C8A-85F6-76E0FDD740B0}" srcOrd="0" destOrd="0" presId="urn:microsoft.com/office/officeart/2008/layout/PictureStrips"/>
    <dgm:cxn modelId="{B8DED193-A21E-44CE-A1F2-8D2C36571E5C}" srcId="{2BC25AE6-1B90-4A74-B7FF-B2FBE264CC5B}" destId="{FC78EC4C-D5B5-4547-8EC7-757E661D9395}" srcOrd="6" destOrd="0" parTransId="{BAF391B6-C419-4067-A976-9251267CFE0B}" sibTransId="{8BB00C4B-4FC5-4E9C-BBA2-CF9BCA597B71}"/>
    <dgm:cxn modelId="{9A78C05B-8016-48D2-A820-3F33C5F34DE5}" srcId="{2BC25AE6-1B90-4A74-B7FF-B2FBE264CC5B}" destId="{348AC2FE-767D-4797-B3E8-289E9C75E4E3}" srcOrd="4" destOrd="0" parTransId="{1A0ED6CA-73EC-4BD9-BC37-1687FFC7592B}" sibTransId="{72D30A2C-2AC4-4033-A5B7-98331FC6631E}"/>
    <dgm:cxn modelId="{E8632185-BE2F-4880-BEEA-8BF2BA510134}" srcId="{2BC25AE6-1B90-4A74-B7FF-B2FBE264CC5B}" destId="{6B84860D-6F14-4ABD-A271-25648E4345E3}" srcOrd="1" destOrd="0" parTransId="{F6CC448A-02F1-4170-9278-6116F0FEC523}" sibTransId="{111EE8FB-6D24-4F70-8FFE-8019E2598E9C}"/>
    <dgm:cxn modelId="{040C229E-B7F6-4CAB-A5EF-537A3DFA2D59}" srcId="{2BC25AE6-1B90-4A74-B7FF-B2FBE264CC5B}" destId="{AA776A22-209A-47A2-943C-E2CE11643253}" srcOrd="5" destOrd="0" parTransId="{02DE3839-CCF7-4191-B213-EF834D0FE6F5}" sibTransId="{9D6411F8-CB14-4161-8DF7-FD1953D42501}"/>
    <dgm:cxn modelId="{65AF6070-E79C-4803-AE6D-1DECB71539E1}" type="presOf" srcId="{AA776A22-209A-47A2-943C-E2CE11643253}" destId="{1E9F4FDE-7116-4F5F-812E-4C7DFAE66A26}" srcOrd="0" destOrd="0" presId="urn:microsoft.com/office/officeart/2008/layout/PictureStrips"/>
    <dgm:cxn modelId="{F5FD792A-B7EF-426A-B330-9569FE120240}" type="presOf" srcId="{2BC25AE6-1B90-4A74-B7FF-B2FBE264CC5B}" destId="{267A4A6D-A182-4A42-ADFA-C9A061EB326C}" srcOrd="0" destOrd="0" presId="urn:microsoft.com/office/officeart/2008/layout/PictureStrips"/>
    <dgm:cxn modelId="{C4E997A9-1267-4ACF-A2EC-E9AE0B091B23}" type="presOf" srcId="{6B84860D-6F14-4ABD-A271-25648E4345E3}" destId="{CE8DC49F-2980-4E88-9F80-534BC23802D2}" srcOrd="0" destOrd="0" presId="urn:microsoft.com/office/officeart/2008/layout/PictureStrips"/>
    <dgm:cxn modelId="{1B01D6E0-C0DF-4189-8BE3-8D21C298E909}" type="presOf" srcId="{B902F608-0272-4EF1-B8B8-5DC62A78E7AE}" destId="{31990062-90C9-440A-844A-8D2C6607992C}" srcOrd="0" destOrd="0" presId="urn:microsoft.com/office/officeart/2008/layout/PictureStrips"/>
    <dgm:cxn modelId="{2AF8F842-DD55-471C-8584-BA2FA8F2D25F}" srcId="{2BC25AE6-1B90-4A74-B7FF-B2FBE264CC5B}" destId="{BEB11942-C4DA-4F81-AFFB-B38CB3E3C2FB}" srcOrd="3" destOrd="0" parTransId="{1BC2A6EF-AAAC-40E8-8EE2-6AD99F44A2A9}" sibTransId="{4717E381-34F8-4E38-8F4F-EDE1C40B8423}"/>
    <dgm:cxn modelId="{3D19073C-70B5-4547-A2E3-AF12C1116663}" type="presOf" srcId="{348AC2FE-767D-4797-B3E8-289E9C75E4E3}" destId="{5C268A2B-117A-4D49-8066-EE23B3B0FD96}" srcOrd="0" destOrd="0" presId="urn:microsoft.com/office/officeart/2008/layout/PictureStrips"/>
    <dgm:cxn modelId="{04FAD645-7282-48AE-9E90-6B5139E151FC}" type="presParOf" srcId="{267A4A6D-A182-4A42-ADFA-C9A061EB326C}" destId="{EC788EA3-1C11-4C65-AFB8-9B8D3FE1CD76}" srcOrd="0" destOrd="0" presId="urn:microsoft.com/office/officeart/2008/layout/PictureStrips"/>
    <dgm:cxn modelId="{D24CA50E-0CDF-463A-A726-8EB53F19C291}" type="presParOf" srcId="{EC788EA3-1C11-4C65-AFB8-9B8D3FE1CD76}" destId="{31990062-90C9-440A-844A-8D2C6607992C}" srcOrd="0" destOrd="0" presId="urn:microsoft.com/office/officeart/2008/layout/PictureStrips"/>
    <dgm:cxn modelId="{A85682E9-F8A7-4612-80A9-CF99466EB8BB}" type="presParOf" srcId="{EC788EA3-1C11-4C65-AFB8-9B8D3FE1CD76}" destId="{7570191E-62C2-48C0-BDBA-AC8423528B80}" srcOrd="1" destOrd="0" presId="urn:microsoft.com/office/officeart/2008/layout/PictureStrips"/>
    <dgm:cxn modelId="{3E02AB81-3C36-4530-985A-5A02C008CB43}" type="presParOf" srcId="{267A4A6D-A182-4A42-ADFA-C9A061EB326C}" destId="{326FF67F-0261-4B13-879B-A573AD40AD3F}" srcOrd="1" destOrd="0" presId="urn:microsoft.com/office/officeart/2008/layout/PictureStrips"/>
    <dgm:cxn modelId="{76F0D043-1F50-4B00-AA99-FAAA0A5FDF3A}" type="presParOf" srcId="{267A4A6D-A182-4A42-ADFA-C9A061EB326C}" destId="{47D2F7A0-6C70-4B93-BCF7-36CA79878B52}" srcOrd="2" destOrd="0" presId="urn:microsoft.com/office/officeart/2008/layout/PictureStrips"/>
    <dgm:cxn modelId="{C6DD3221-3C04-4A32-A27B-F9E2ED149156}" type="presParOf" srcId="{47D2F7A0-6C70-4B93-BCF7-36CA79878B52}" destId="{CE8DC49F-2980-4E88-9F80-534BC23802D2}" srcOrd="0" destOrd="0" presId="urn:microsoft.com/office/officeart/2008/layout/PictureStrips"/>
    <dgm:cxn modelId="{7CA250F3-98E6-41C7-BC88-D2EA22BBD9AC}" type="presParOf" srcId="{47D2F7A0-6C70-4B93-BCF7-36CA79878B52}" destId="{7B122DCA-D314-4563-82EF-8FFC10934CFA}" srcOrd="1" destOrd="0" presId="urn:microsoft.com/office/officeart/2008/layout/PictureStrips"/>
    <dgm:cxn modelId="{59A1A3D4-4B16-4E8B-8D8D-8D82AA9B4D6B}" type="presParOf" srcId="{267A4A6D-A182-4A42-ADFA-C9A061EB326C}" destId="{BA041691-AE38-4CDD-BD6B-80A3D6F29450}" srcOrd="3" destOrd="0" presId="urn:microsoft.com/office/officeart/2008/layout/PictureStrips"/>
    <dgm:cxn modelId="{0360F904-A82F-4597-98A1-084CD7C59B8B}" type="presParOf" srcId="{267A4A6D-A182-4A42-ADFA-C9A061EB326C}" destId="{8C04E570-DE2D-40D9-BAE8-B6D38B628915}" srcOrd="4" destOrd="0" presId="urn:microsoft.com/office/officeart/2008/layout/PictureStrips"/>
    <dgm:cxn modelId="{8375343F-1BC7-4A9D-892B-325792BEFEA4}" type="presParOf" srcId="{8C04E570-DE2D-40D9-BAE8-B6D38B628915}" destId="{16A6E15E-2664-4D06-91BE-99D060CBF6EC}" srcOrd="0" destOrd="0" presId="urn:microsoft.com/office/officeart/2008/layout/PictureStrips"/>
    <dgm:cxn modelId="{6D0CB827-0C57-4F58-B352-27565DB9BED4}" type="presParOf" srcId="{8C04E570-DE2D-40D9-BAE8-B6D38B628915}" destId="{075966BE-FE8C-49EC-A207-915C772E3324}" srcOrd="1" destOrd="0" presId="urn:microsoft.com/office/officeart/2008/layout/PictureStrips"/>
    <dgm:cxn modelId="{4A66CC70-20C2-4ADD-90B4-F8F3AF8A15E2}" type="presParOf" srcId="{267A4A6D-A182-4A42-ADFA-C9A061EB326C}" destId="{7D444C84-7F6E-4905-961E-67A6C1C31112}" srcOrd="5" destOrd="0" presId="urn:microsoft.com/office/officeart/2008/layout/PictureStrips"/>
    <dgm:cxn modelId="{44F1B2AC-6491-44F7-A70B-CB6C3F03A9D5}" type="presParOf" srcId="{267A4A6D-A182-4A42-ADFA-C9A061EB326C}" destId="{DA7BC271-8CE9-4740-8ACE-8420B748CE5A}" srcOrd="6" destOrd="0" presId="urn:microsoft.com/office/officeart/2008/layout/PictureStrips"/>
    <dgm:cxn modelId="{29DD7C8A-0E85-417F-BF15-D099E9A51351}" type="presParOf" srcId="{DA7BC271-8CE9-4740-8ACE-8420B748CE5A}" destId="{C8B76323-DFCC-4C8A-85F6-76E0FDD740B0}" srcOrd="0" destOrd="0" presId="urn:microsoft.com/office/officeart/2008/layout/PictureStrips"/>
    <dgm:cxn modelId="{FF7E3C12-2478-4D07-B083-DAD620A38211}" type="presParOf" srcId="{DA7BC271-8CE9-4740-8ACE-8420B748CE5A}" destId="{A490093D-0BC5-4C61-8658-D68C7B4578D6}" srcOrd="1" destOrd="0" presId="urn:microsoft.com/office/officeart/2008/layout/PictureStrips"/>
    <dgm:cxn modelId="{07ACE47A-19C3-437B-A9D7-8A3F06AACAEC}" type="presParOf" srcId="{267A4A6D-A182-4A42-ADFA-C9A061EB326C}" destId="{E4FE1D46-12BB-4B82-96D7-C71FFA094780}" srcOrd="7" destOrd="0" presId="urn:microsoft.com/office/officeart/2008/layout/PictureStrips"/>
    <dgm:cxn modelId="{2577599B-27C8-44D1-B062-CF50E293B954}" type="presParOf" srcId="{267A4A6D-A182-4A42-ADFA-C9A061EB326C}" destId="{55EF8FF3-D43C-414F-A902-39FB71749CFD}" srcOrd="8" destOrd="0" presId="urn:microsoft.com/office/officeart/2008/layout/PictureStrips"/>
    <dgm:cxn modelId="{79818682-312B-4A4D-B27E-BDBFA0016B59}" type="presParOf" srcId="{55EF8FF3-D43C-414F-A902-39FB71749CFD}" destId="{5C268A2B-117A-4D49-8066-EE23B3B0FD96}" srcOrd="0" destOrd="0" presId="urn:microsoft.com/office/officeart/2008/layout/PictureStrips"/>
    <dgm:cxn modelId="{BDE267E9-AF9A-49FA-9D51-FBEC0874D55B}" type="presParOf" srcId="{55EF8FF3-D43C-414F-A902-39FB71749CFD}" destId="{698819D6-A3F0-4D16-9A2B-6AD2C72D2845}" srcOrd="1" destOrd="0" presId="urn:microsoft.com/office/officeart/2008/layout/PictureStrips"/>
    <dgm:cxn modelId="{AF563E4D-58C8-4268-A722-014A06EF3D31}" type="presParOf" srcId="{267A4A6D-A182-4A42-ADFA-C9A061EB326C}" destId="{569D63B7-DFB3-4A3B-B9B3-93B809182B8A}" srcOrd="9" destOrd="0" presId="urn:microsoft.com/office/officeart/2008/layout/PictureStrips"/>
    <dgm:cxn modelId="{620D7250-8A04-4F05-90D8-2EAA07A2B965}" type="presParOf" srcId="{267A4A6D-A182-4A42-ADFA-C9A061EB326C}" destId="{37248493-35A5-49A3-AB08-D24E27ECF9C0}" srcOrd="10" destOrd="0" presId="urn:microsoft.com/office/officeart/2008/layout/PictureStrips"/>
    <dgm:cxn modelId="{89864723-B228-4397-9125-23C18083B76A}" type="presParOf" srcId="{37248493-35A5-49A3-AB08-D24E27ECF9C0}" destId="{1E9F4FDE-7116-4F5F-812E-4C7DFAE66A26}" srcOrd="0" destOrd="0" presId="urn:microsoft.com/office/officeart/2008/layout/PictureStrips"/>
    <dgm:cxn modelId="{EBD13451-B78F-4399-8D9D-50F44BA7F6BB}" type="presParOf" srcId="{37248493-35A5-49A3-AB08-D24E27ECF9C0}" destId="{DD9A5734-1753-4674-A542-4E46A49AA516}" srcOrd="1" destOrd="0" presId="urn:microsoft.com/office/officeart/2008/layout/PictureStrips"/>
    <dgm:cxn modelId="{C490D670-8E02-4046-B3A9-1717760564A4}" type="presParOf" srcId="{267A4A6D-A182-4A42-ADFA-C9A061EB326C}" destId="{B4BC33A7-E5B8-4DED-9C12-79802B50428B}" srcOrd="11" destOrd="0" presId="urn:microsoft.com/office/officeart/2008/layout/PictureStrips"/>
    <dgm:cxn modelId="{D643C1F2-9ABD-4BEF-8586-63EA2656F420}" type="presParOf" srcId="{267A4A6D-A182-4A42-ADFA-C9A061EB326C}" destId="{F25C9E60-F4CC-4AE9-8882-1D13DF9B3722}" srcOrd="12" destOrd="0" presId="urn:microsoft.com/office/officeart/2008/layout/PictureStrips"/>
    <dgm:cxn modelId="{25A55DB2-1454-455C-A5B0-467A92543640}" type="presParOf" srcId="{F25C9E60-F4CC-4AE9-8882-1D13DF9B3722}" destId="{F4233BC2-50CC-4170-B725-FA5A83A74C20}" srcOrd="0" destOrd="0" presId="urn:microsoft.com/office/officeart/2008/layout/PictureStrips"/>
    <dgm:cxn modelId="{D6154A28-E2AE-4778-A2F9-20E7631E3C7B}"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أهمية الصيانة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C94230FE-6CAE-45BA-ACD1-0F796F4BAFA5}" type="presOf" srcId="{24E93B12-1C16-4A55-8175-E92D7135BCED}" destId="{38F671B2-DBB1-44FE-9ADC-1C87C4A42E1B}" srcOrd="0" destOrd="0" presId="urn:microsoft.com/office/officeart/2008/layout/VerticalCurvedList"/>
    <dgm:cxn modelId="{6EEDCAAE-B496-471A-AF21-2AADD87BEA61}" type="presOf" srcId="{90E80107-1E40-491E-B09A-4DA034CE5382}" destId="{4B438517-FCB0-4BB4-906F-7C2D099CA7B0}"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5132B7F3-A104-4053-9374-313B6E2645B2}" type="presOf" srcId="{78D858B5-193D-4D60-9637-36A7156BE940}" destId="{9C87BACB-642B-4879-853D-BB567035F00A}" srcOrd="0" destOrd="0" presId="urn:microsoft.com/office/officeart/2008/layout/VerticalCurvedList"/>
    <dgm:cxn modelId="{65CBA005-8E9C-4AEB-ABA7-76A6DC024A67}" type="presParOf" srcId="{9C87BACB-642B-4879-853D-BB567035F00A}" destId="{07B865C7-647C-4FD8-9BEE-AF5AD9F37D3C}" srcOrd="0" destOrd="0" presId="urn:microsoft.com/office/officeart/2008/layout/VerticalCurvedList"/>
    <dgm:cxn modelId="{993E655E-9A57-461E-B1E0-871F3372A9FE}" type="presParOf" srcId="{07B865C7-647C-4FD8-9BEE-AF5AD9F37D3C}" destId="{FBAF156C-B277-4B44-9662-0EAA781BC649}" srcOrd="0" destOrd="0" presId="urn:microsoft.com/office/officeart/2008/layout/VerticalCurvedList"/>
    <dgm:cxn modelId="{172AA04D-8F7D-40C8-93BA-E4165786DF7E}" type="presParOf" srcId="{FBAF156C-B277-4B44-9662-0EAA781BC649}" destId="{C97D3A4C-6F00-4AF7-ACDC-3F94F73119B8}" srcOrd="0" destOrd="0" presId="urn:microsoft.com/office/officeart/2008/layout/VerticalCurvedList"/>
    <dgm:cxn modelId="{8584FD8A-451D-4FF0-B3AE-47B819276277}" type="presParOf" srcId="{FBAF156C-B277-4B44-9662-0EAA781BC649}" destId="{4B438517-FCB0-4BB4-906F-7C2D099CA7B0}" srcOrd="1" destOrd="0" presId="urn:microsoft.com/office/officeart/2008/layout/VerticalCurvedList"/>
    <dgm:cxn modelId="{8B529BB6-5435-48E0-A191-C33725A9FA29}" type="presParOf" srcId="{FBAF156C-B277-4B44-9662-0EAA781BC649}" destId="{4514BAA9-90AE-4913-A5DE-F49536B862DC}" srcOrd="2" destOrd="0" presId="urn:microsoft.com/office/officeart/2008/layout/VerticalCurvedList"/>
    <dgm:cxn modelId="{19D002FB-BD8C-40DA-BAE3-7458DC92C99D}" type="presParOf" srcId="{FBAF156C-B277-4B44-9662-0EAA781BC649}" destId="{3FFB91C1-D59D-4917-8219-60FF5CC37ED5}" srcOrd="3" destOrd="0" presId="urn:microsoft.com/office/officeart/2008/layout/VerticalCurvedList"/>
    <dgm:cxn modelId="{14AF1A96-8FFE-483B-93BD-AE52A7E008DE}" type="presParOf" srcId="{07B865C7-647C-4FD8-9BEE-AF5AD9F37D3C}" destId="{38F671B2-DBB1-44FE-9ADC-1C87C4A42E1B}" srcOrd="1" destOrd="0" presId="urn:microsoft.com/office/officeart/2008/layout/VerticalCurvedList"/>
    <dgm:cxn modelId="{FD08BE8F-A932-4EC1-8D6F-DE46B7DF19C6}" type="presParOf" srcId="{07B865C7-647C-4FD8-9BEE-AF5AD9F37D3C}" destId="{2E4041DB-8649-422A-AE4C-1C600AD07E2B}" srcOrd="2" destOrd="0" presId="urn:microsoft.com/office/officeart/2008/layout/VerticalCurvedList"/>
    <dgm:cxn modelId="{526358EE-30D0-4E3F-B749-B6C565FE1174}"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A9A5E8B7-5448-4B60-A21C-71638C449DD6}" type="presOf" srcId="{B902F608-0272-4EF1-B8B8-5DC62A78E7AE}" destId="{31990062-90C9-440A-844A-8D2C6607992C}" srcOrd="0" destOrd="0" presId="urn:microsoft.com/office/officeart/2008/layout/PictureStrips"/>
    <dgm:cxn modelId="{7ADD52B2-BAC8-4460-8B45-E85A4771C463}" type="presOf" srcId="{2BC25AE6-1B90-4A74-B7FF-B2FBE264CC5B}" destId="{267A4A6D-A182-4A42-ADFA-C9A061EB326C}" srcOrd="0" destOrd="0" presId="urn:microsoft.com/office/officeart/2008/layout/PictureStrips"/>
    <dgm:cxn modelId="{455C88FD-5BCC-42A4-83C1-D7D11A71D702}" srcId="{2BC25AE6-1B90-4A74-B7FF-B2FBE264CC5B}" destId="{F961CD8E-A542-4F24-BD3F-4950F4D9602C}" srcOrd="2" destOrd="0" parTransId="{A9B11C94-79EB-4734-A669-17A1519D978D}" sibTransId="{D6FAF460-81E3-4A87-B9C5-1FB8D7382178}"/>
    <dgm:cxn modelId="{4ABD2A17-2708-4E50-8338-4F5DD00BCBB5}" type="presOf" srcId="{F961CD8E-A542-4F24-BD3F-4950F4D9602C}" destId="{16A6E15E-2664-4D06-91BE-99D060CBF6EC}" srcOrd="0" destOrd="0" presId="urn:microsoft.com/office/officeart/2008/layout/PictureStrips"/>
    <dgm:cxn modelId="{63303C45-1500-4040-95A9-AACDCA216EDD}" srcId="{2BC25AE6-1B90-4A74-B7FF-B2FBE264CC5B}" destId="{B902F608-0272-4EF1-B8B8-5DC62A78E7AE}" srcOrd="0" destOrd="0" parTransId="{BCC191C8-140B-48CC-8A26-C87AD547DDBB}" sibTransId="{5E6F76B5-A764-4074-AD37-663F94D10E75}"/>
    <dgm:cxn modelId="{0687390A-BD84-497A-8216-FE2EA46BBC5C}" type="presOf" srcId="{348AC2FE-767D-4797-B3E8-289E9C75E4E3}" destId="{5C268A2B-117A-4D49-8066-EE23B3B0FD96}" srcOrd="0" destOrd="0" presId="urn:microsoft.com/office/officeart/2008/layout/PictureStrips"/>
    <dgm:cxn modelId="{16A5F3E1-98A9-4120-9E3E-DB6DF7D7CF6E}" type="presOf" srcId="{FC78EC4C-D5B5-4547-8EC7-757E661D9395}" destId="{F4233BC2-50CC-4170-B725-FA5A83A74C20}" srcOrd="0" destOrd="0" presId="urn:microsoft.com/office/officeart/2008/layout/PictureStrips"/>
    <dgm:cxn modelId="{B8DED193-A21E-44CE-A1F2-8D2C36571E5C}" srcId="{2BC25AE6-1B90-4A74-B7FF-B2FBE264CC5B}" destId="{FC78EC4C-D5B5-4547-8EC7-757E661D9395}" srcOrd="6" destOrd="0" parTransId="{BAF391B6-C419-4067-A976-9251267CFE0B}" sibTransId="{8BB00C4B-4FC5-4E9C-BBA2-CF9BCA597B71}"/>
    <dgm:cxn modelId="{06BD5A00-E6E7-48FC-8ADC-A1E50B2173CB}" type="presOf" srcId="{BEB11942-C4DA-4F81-AFFB-B38CB3E3C2FB}" destId="{C8B76323-DFCC-4C8A-85F6-76E0FDD740B0}" srcOrd="0" destOrd="0" presId="urn:microsoft.com/office/officeart/2008/layout/PictureStrips"/>
    <dgm:cxn modelId="{0DC6063A-2175-46DE-9A28-67F09204A8D6}" type="presOf" srcId="{AA776A22-209A-47A2-943C-E2CE11643253}" destId="{1E9F4FDE-7116-4F5F-812E-4C7DFAE66A26}" srcOrd="0" destOrd="0" presId="urn:microsoft.com/office/officeart/2008/layout/PictureStrips"/>
    <dgm:cxn modelId="{9A78C05B-8016-48D2-A820-3F33C5F34DE5}" srcId="{2BC25AE6-1B90-4A74-B7FF-B2FBE264CC5B}" destId="{348AC2FE-767D-4797-B3E8-289E9C75E4E3}" srcOrd="4" destOrd="0" parTransId="{1A0ED6CA-73EC-4BD9-BC37-1687FFC7592B}" sibTransId="{72D30A2C-2AC4-4033-A5B7-98331FC6631E}"/>
    <dgm:cxn modelId="{E8632185-BE2F-4880-BEEA-8BF2BA510134}" srcId="{2BC25AE6-1B90-4A74-B7FF-B2FBE264CC5B}" destId="{6B84860D-6F14-4ABD-A271-25648E4345E3}" srcOrd="1" destOrd="0" parTransId="{F6CC448A-02F1-4170-9278-6116F0FEC523}" sibTransId="{111EE8FB-6D24-4F70-8FFE-8019E2598E9C}"/>
    <dgm:cxn modelId="{F324B309-E179-4BDC-8438-DBE9C3965C56}" type="presOf" srcId="{6B84860D-6F14-4ABD-A271-25648E4345E3}" destId="{CE8DC49F-2980-4E88-9F80-534BC23802D2}" srcOrd="0" destOrd="0" presId="urn:microsoft.com/office/officeart/2008/layout/PictureStrips"/>
    <dgm:cxn modelId="{040C229E-B7F6-4CAB-A5EF-537A3DFA2D59}" srcId="{2BC25AE6-1B90-4A74-B7FF-B2FBE264CC5B}" destId="{AA776A22-209A-47A2-943C-E2CE11643253}" srcOrd="5" destOrd="0" parTransId="{02DE3839-CCF7-4191-B213-EF834D0FE6F5}" sibTransId="{9D6411F8-CB14-4161-8DF7-FD1953D42501}"/>
    <dgm:cxn modelId="{2AF8F842-DD55-471C-8584-BA2FA8F2D25F}" srcId="{2BC25AE6-1B90-4A74-B7FF-B2FBE264CC5B}" destId="{BEB11942-C4DA-4F81-AFFB-B38CB3E3C2FB}" srcOrd="3" destOrd="0" parTransId="{1BC2A6EF-AAAC-40E8-8EE2-6AD99F44A2A9}" sibTransId="{4717E381-34F8-4E38-8F4F-EDE1C40B8423}"/>
    <dgm:cxn modelId="{B690AD6F-FD98-4645-B66F-CAB488A0F19C}" type="presParOf" srcId="{267A4A6D-A182-4A42-ADFA-C9A061EB326C}" destId="{EC788EA3-1C11-4C65-AFB8-9B8D3FE1CD76}" srcOrd="0" destOrd="0" presId="urn:microsoft.com/office/officeart/2008/layout/PictureStrips"/>
    <dgm:cxn modelId="{A009624E-28BF-4858-B2CD-824805579A68}" type="presParOf" srcId="{EC788EA3-1C11-4C65-AFB8-9B8D3FE1CD76}" destId="{31990062-90C9-440A-844A-8D2C6607992C}" srcOrd="0" destOrd="0" presId="urn:microsoft.com/office/officeart/2008/layout/PictureStrips"/>
    <dgm:cxn modelId="{A1E81085-65F7-48EF-8FB4-401B2EE42AD5}" type="presParOf" srcId="{EC788EA3-1C11-4C65-AFB8-9B8D3FE1CD76}" destId="{7570191E-62C2-48C0-BDBA-AC8423528B80}" srcOrd="1" destOrd="0" presId="urn:microsoft.com/office/officeart/2008/layout/PictureStrips"/>
    <dgm:cxn modelId="{86911E9F-E6BD-46EA-84C6-6E46CACDF3D6}" type="presParOf" srcId="{267A4A6D-A182-4A42-ADFA-C9A061EB326C}" destId="{326FF67F-0261-4B13-879B-A573AD40AD3F}" srcOrd="1" destOrd="0" presId="urn:microsoft.com/office/officeart/2008/layout/PictureStrips"/>
    <dgm:cxn modelId="{DE321F79-AAD6-434B-A795-F6354F6D0054}" type="presParOf" srcId="{267A4A6D-A182-4A42-ADFA-C9A061EB326C}" destId="{47D2F7A0-6C70-4B93-BCF7-36CA79878B52}" srcOrd="2" destOrd="0" presId="urn:microsoft.com/office/officeart/2008/layout/PictureStrips"/>
    <dgm:cxn modelId="{B45928A5-A5E7-4BC4-BAAF-614AE008F692}" type="presParOf" srcId="{47D2F7A0-6C70-4B93-BCF7-36CA79878B52}" destId="{CE8DC49F-2980-4E88-9F80-534BC23802D2}" srcOrd="0" destOrd="0" presId="urn:microsoft.com/office/officeart/2008/layout/PictureStrips"/>
    <dgm:cxn modelId="{D9464CFF-FA00-4F43-8475-20F13CB84501}" type="presParOf" srcId="{47D2F7A0-6C70-4B93-BCF7-36CA79878B52}" destId="{7B122DCA-D314-4563-82EF-8FFC10934CFA}" srcOrd="1" destOrd="0" presId="urn:microsoft.com/office/officeart/2008/layout/PictureStrips"/>
    <dgm:cxn modelId="{5D781CF1-6A05-4C9D-88DB-AB82DBEA7053}" type="presParOf" srcId="{267A4A6D-A182-4A42-ADFA-C9A061EB326C}" destId="{BA041691-AE38-4CDD-BD6B-80A3D6F29450}" srcOrd="3" destOrd="0" presId="urn:microsoft.com/office/officeart/2008/layout/PictureStrips"/>
    <dgm:cxn modelId="{71F17216-3B50-455E-B340-F599927CAFB1}" type="presParOf" srcId="{267A4A6D-A182-4A42-ADFA-C9A061EB326C}" destId="{8C04E570-DE2D-40D9-BAE8-B6D38B628915}" srcOrd="4" destOrd="0" presId="urn:microsoft.com/office/officeart/2008/layout/PictureStrips"/>
    <dgm:cxn modelId="{B2CF4B66-6A81-49DC-991B-11F7092FAE02}" type="presParOf" srcId="{8C04E570-DE2D-40D9-BAE8-B6D38B628915}" destId="{16A6E15E-2664-4D06-91BE-99D060CBF6EC}" srcOrd="0" destOrd="0" presId="urn:microsoft.com/office/officeart/2008/layout/PictureStrips"/>
    <dgm:cxn modelId="{AD63DC4F-BF08-4D5A-9A92-D54B4CCF2F5F}" type="presParOf" srcId="{8C04E570-DE2D-40D9-BAE8-B6D38B628915}" destId="{075966BE-FE8C-49EC-A207-915C772E3324}" srcOrd="1" destOrd="0" presId="urn:microsoft.com/office/officeart/2008/layout/PictureStrips"/>
    <dgm:cxn modelId="{96C3678B-70F4-4ECD-93B8-A152E872E14B}" type="presParOf" srcId="{267A4A6D-A182-4A42-ADFA-C9A061EB326C}" destId="{7D444C84-7F6E-4905-961E-67A6C1C31112}" srcOrd="5" destOrd="0" presId="urn:microsoft.com/office/officeart/2008/layout/PictureStrips"/>
    <dgm:cxn modelId="{B0FFB5F0-822A-44C0-83DA-F964479EE713}" type="presParOf" srcId="{267A4A6D-A182-4A42-ADFA-C9A061EB326C}" destId="{DA7BC271-8CE9-4740-8ACE-8420B748CE5A}" srcOrd="6" destOrd="0" presId="urn:microsoft.com/office/officeart/2008/layout/PictureStrips"/>
    <dgm:cxn modelId="{A95820FE-659E-400A-B096-F474277C1810}" type="presParOf" srcId="{DA7BC271-8CE9-4740-8ACE-8420B748CE5A}" destId="{C8B76323-DFCC-4C8A-85F6-76E0FDD740B0}" srcOrd="0" destOrd="0" presId="urn:microsoft.com/office/officeart/2008/layout/PictureStrips"/>
    <dgm:cxn modelId="{5E76DEA6-C933-4731-AB49-B7EF42525D64}" type="presParOf" srcId="{DA7BC271-8CE9-4740-8ACE-8420B748CE5A}" destId="{A490093D-0BC5-4C61-8658-D68C7B4578D6}" srcOrd="1" destOrd="0" presId="urn:microsoft.com/office/officeart/2008/layout/PictureStrips"/>
    <dgm:cxn modelId="{0870079F-5830-4F12-9C99-314D6AD8F541}" type="presParOf" srcId="{267A4A6D-A182-4A42-ADFA-C9A061EB326C}" destId="{E4FE1D46-12BB-4B82-96D7-C71FFA094780}" srcOrd="7" destOrd="0" presId="urn:microsoft.com/office/officeart/2008/layout/PictureStrips"/>
    <dgm:cxn modelId="{D476645E-092B-4E7B-A8D5-1A0D2AACECC5}" type="presParOf" srcId="{267A4A6D-A182-4A42-ADFA-C9A061EB326C}" destId="{55EF8FF3-D43C-414F-A902-39FB71749CFD}" srcOrd="8" destOrd="0" presId="urn:microsoft.com/office/officeart/2008/layout/PictureStrips"/>
    <dgm:cxn modelId="{74100664-17DC-497D-9241-BC8177562D50}" type="presParOf" srcId="{55EF8FF3-D43C-414F-A902-39FB71749CFD}" destId="{5C268A2B-117A-4D49-8066-EE23B3B0FD96}" srcOrd="0" destOrd="0" presId="urn:microsoft.com/office/officeart/2008/layout/PictureStrips"/>
    <dgm:cxn modelId="{34534E4A-9431-4A51-AF24-C073FAE7ADE4}" type="presParOf" srcId="{55EF8FF3-D43C-414F-A902-39FB71749CFD}" destId="{698819D6-A3F0-4D16-9A2B-6AD2C72D2845}" srcOrd="1" destOrd="0" presId="urn:microsoft.com/office/officeart/2008/layout/PictureStrips"/>
    <dgm:cxn modelId="{375049DD-26E4-4C55-97E2-DD1C4C3BFB71}" type="presParOf" srcId="{267A4A6D-A182-4A42-ADFA-C9A061EB326C}" destId="{569D63B7-DFB3-4A3B-B9B3-93B809182B8A}" srcOrd="9" destOrd="0" presId="urn:microsoft.com/office/officeart/2008/layout/PictureStrips"/>
    <dgm:cxn modelId="{CA48A485-FAE1-41AE-92DE-6FCCE6E917FA}" type="presParOf" srcId="{267A4A6D-A182-4A42-ADFA-C9A061EB326C}" destId="{37248493-35A5-49A3-AB08-D24E27ECF9C0}" srcOrd="10" destOrd="0" presId="urn:microsoft.com/office/officeart/2008/layout/PictureStrips"/>
    <dgm:cxn modelId="{3D19A530-2354-4F89-8765-6BAB8E352AB5}" type="presParOf" srcId="{37248493-35A5-49A3-AB08-D24E27ECF9C0}" destId="{1E9F4FDE-7116-4F5F-812E-4C7DFAE66A26}" srcOrd="0" destOrd="0" presId="urn:microsoft.com/office/officeart/2008/layout/PictureStrips"/>
    <dgm:cxn modelId="{3DB84203-8BE2-461A-9C7E-239CFEF23C9A}" type="presParOf" srcId="{37248493-35A5-49A3-AB08-D24E27ECF9C0}" destId="{DD9A5734-1753-4674-A542-4E46A49AA516}" srcOrd="1" destOrd="0" presId="urn:microsoft.com/office/officeart/2008/layout/PictureStrips"/>
    <dgm:cxn modelId="{A66A612E-5CAE-496B-9580-704FEB23A815}" type="presParOf" srcId="{267A4A6D-A182-4A42-ADFA-C9A061EB326C}" destId="{B4BC33A7-E5B8-4DED-9C12-79802B50428B}" srcOrd="11" destOrd="0" presId="urn:microsoft.com/office/officeart/2008/layout/PictureStrips"/>
    <dgm:cxn modelId="{4BB562FC-E648-40E5-85BE-11353FAEBC0A}" type="presParOf" srcId="{267A4A6D-A182-4A42-ADFA-C9A061EB326C}" destId="{F25C9E60-F4CC-4AE9-8882-1D13DF9B3722}" srcOrd="12" destOrd="0" presId="urn:microsoft.com/office/officeart/2008/layout/PictureStrips"/>
    <dgm:cxn modelId="{3EF6EA36-CA7C-4133-99DC-9D00BA5EA511}" type="presParOf" srcId="{F25C9E60-F4CC-4AE9-8882-1D13DF9B3722}" destId="{F4233BC2-50CC-4170-B725-FA5A83A74C20}" srcOrd="0" destOrd="0" presId="urn:microsoft.com/office/officeart/2008/layout/PictureStrips"/>
    <dgm:cxn modelId="{EA1F1FE2-3DC1-4A02-BC4F-4D83484F9522}"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ميثاق التعامل.</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455C88FD-5BCC-42A4-83C1-D7D11A71D702}" srcId="{2BC25AE6-1B90-4A74-B7FF-B2FBE264CC5B}" destId="{F961CD8E-A542-4F24-BD3F-4950F4D9602C}" srcOrd="2" destOrd="0" parTransId="{A9B11C94-79EB-4734-A669-17A1519D978D}" sibTransId="{D6FAF460-81E3-4A87-B9C5-1FB8D7382178}"/>
    <dgm:cxn modelId="{63303C45-1500-4040-95A9-AACDCA216EDD}" srcId="{2BC25AE6-1B90-4A74-B7FF-B2FBE264CC5B}" destId="{B902F608-0272-4EF1-B8B8-5DC62A78E7AE}" srcOrd="0" destOrd="0" parTransId="{BCC191C8-140B-48CC-8A26-C87AD547DDBB}" sibTransId="{5E6F76B5-A764-4074-AD37-663F94D10E75}"/>
    <dgm:cxn modelId="{BF0F3AC2-0919-496B-B59A-BB643837E414}" type="presOf" srcId="{2BC25AE6-1B90-4A74-B7FF-B2FBE264CC5B}" destId="{267A4A6D-A182-4A42-ADFA-C9A061EB326C}" srcOrd="0" destOrd="0" presId="urn:microsoft.com/office/officeart/2008/layout/PictureStrips"/>
    <dgm:cxn modelId="{4DE17CDC-DDF1-418F-928B-C3A1B7DEC15C}" type="presOf" srcId="{AA776A22-209A-47A2-943C-E2CE11643253}" destId="{1E9F4FDE-7116-4F5F-812E-4C7DFAE66A26}" srcOrd="0" destOrd="0" presId="urn:microsoft.com/office/officeart/2008/layout/PictureStrips"/>
    <dgm:cxn modelId="{632D07C2-4317-46CE-863D-35F7D3F0159A}" type="presOf" srcId="{F961CD8E-A542-4F24-BD3F-4950F4D9602C}" destId="{16A6E15E-2664-4D06-91BE-99D060CBF6EC}" srcOrd="0" destOrd="0" presId="urn:microsoft.com/office/officeart/2008/layout/PictureStrips"/>
    <dgm:cxn modelId="{040C229E-B7F6-4CAB-A5EF-537A3DFA2D59}" srcId="{2BC25AE6-1B90-4A74-B7FF-B2FBE264CC5B}" destId="{AA776A22-209A-47A2-943C-E2CE11643253}" srcOrd="5" destOrd="0" parTransId="{02DE3839-CCF7-4191-B213-EF834D0FE6F5}" sibTransId="{9D6411F8-CB14-4161-8DF7-FD1953D42501}"/>
    <dgm:cxn modelId="{2AF8F842-DD55-471C-8584-BA2FA8F2D25F}" srcId="{2BC25AE6-1B90-4A74-B7FF-B2FBE264CC5B}" destId="{BEB11942-C4DA-4F81-AFFB-B38CB3E3C2FB}" srcOrd="3" destOrd="0" parTransId="{1BC2A6EF-AAAC-40E8-8EE2-6AD99F44A2A9}" sibTransId="{4717E381-34F8-4E38-8F4F-EDE1C40B8423}"/>
    <dgm:cxn modelId="{DDD19C97-51C5-4591-B938-9FAD6C45FF19}" type="presOf" srcId="{BEB11942-C4DA-4F81-AFFB-B38CB3E3C2FB}" destId="{C8B76323-DFCC-4C8A-85F6-76E0FDD740B0}" srcOrd="0" destOrd="0" presId="urn:microsoft.com/office/officeart/2008/layout/PictureStrips"/>
    <dgm:cxn modelId="{9A78C05B-8016-48D2-A820-3F33C5F34DE5}" srcId="{2BC25AE6-1B90-4A74-B7FF-B2FBE264CC5B}" destId="{348AC2FE-767D-4797-B3E8-289E9C75E4E3}" srcOrd="4" destOrd="0" parTransId="{1A0ED6CA-73EC-4BD9-BC37-1687FFC7592B}" sibTransId="{72D30A2C-2AC4-4033-A5B7-98331FC6631E}"/>
    <dgm:cxn modelId="{27E21F62-9B47-4F15-8410-B1F3934FE7F6}" type="presOf" srcId="{348AC2FE-767D-4797-B3E8-289E9C75E4E3}" destId="{5C268A2B-117A-4D49-8066-EE23B3B0FD96}" srcOrd="0" destOrd="0" presId="urn:microsoft.com/office/officeart/2008/layout/PictureStrips"/>
    <dgm:cxn modelId="{9AC9D6E6-E5D7-4473-BA41-5133D6B60FAC}" type="presOf" srcId="{B902F608-0272-4EF1-B8B8-5DC62A78E7AE}" destId="{31990062-90C9-440A-844A-8D2C6607992C}" srcOrd="0" destOrd="0" presId="urn:microsoft.com/office/officeart/2008/layout/PictureStrips"/>
    <dgm:cxn modelId="{E74A7D71-2245-4825-905F-5BD00B1A649C}" type="presOf" srcId="{6B84860D-6F14-4ABD-A271-25648E4345E3}" destId="{CE8DC49F-2980-4E88-9F80-534BC23802D2}" srcOrd="0" destOrd="0" presId="urn:microsoft.com/office/officeart/2008/layout/PictureStrips"/>
    <dgm:cxn modelId="{58DB79C6-3AB9-43A3-9062-4A220F0CB81C}" type="presOf" srcId="{FC78EC4C-D5B5-4547-8EC7-757E661D9395}" destId="{F4233BC2-50CC-4170-B725-FA5A83A74C20}" srcOrd="0" destOrd="0" presId="urn:microsoft.com/office/officeart/2008/layout/PictureStrips"/>
    <dgm:cxn modelId="{E8632185-BE2F-4880-BEEA-8BF2BA510134}" srcId="{2BC25AE6-1B90-4A74-B7FF-B2FBE264CC5B}" destId="{6B84860D-6F14-4ABD-A271-25648E4345E3}" srcOrd="1" destOrd="0" parTransId="{F6CC448A-02F1-4170-9278-6116F0FEC523}" sibTransId="{111EE8FB-6D24-4F70-8FFE-8019E2598E9C}"/>
    <dgm:cxn modelId="{B8DED193-A21E-44CE-A1F2-8D2C36571E5C}" srcId="{2BC25AE6-1B90-4A74-B7FF-B2FBE264CC5B}" destId="{FC78EC4C-D5B5-4547-8EC7-757E661D9395}" srcOrd="6" destOrd="0" parTransId="{BAF391B6-C419-4067-A976-9251267CFE0B}" sibTransId="{8BB00C4B-4FC5-4E9C-BBA2-CF9BCA597B71}"/>
    <dgm:cxn modelId="{770247AD-BDBB-4898-9746-F158F156CE33}" type="presParOf" srcId="{267A4A6D-A182-4A42-ADFA-C9A061EB326C}" destId="{EC788EA3-1C11-4C65-AFB8-9B8D3FE1CD76}" srcOrd="0" destOrd="0" presId="urn:microsoft.com/office/officeart/2008/layout/PictureStrips"/>
    <dgm:cxn modelId="{A0247FAC-872A-43EF-8295-88F4D1DEAD2F}" type="presParOf" srcId="{EC788EA3-1C11-4C65-AFB8-9B8D3FE1CD76}" destId="{31990062-90C9-440A-844A-8D2C6607992C}" srcOrd="0" destOrd="0" presId="urn:microsoft.com/office/officeart/2008/layout/PictureStrips"/>
    <dgm:cxn modelId="{0CCBFE1A-D049-4263-87EA-07EFAD729930}" type="presParOf" srcId="{EC788EA3-1C11-4C65-AFB8-9B8D3FE1CD76}" destId="{7570191E-62C2-48C0-BDBA-AC8423528B80}" srcOrd="1" destOrd="0" presId="urn:microsoft.com/office/officeart/2008/layout/PictureStrips"/>
    <dgm:cxn modelId="{7E071A30-C22C-41BF-A136-2ECCC1F6EB24}" type="presParOf" srcId="{267A4A6D-A182-4A42-ADFA-C9A061EB326C}" destId="{326FF67F-0261-4B13-879B-A573AD40AD3F}" srcOrd="1" destOrd="0" presId="urn:microsoft.com/office/officeart/2008/layout/PictureStrips"/>
    <dgm:cxn modelId="{DB8051A9-562E-4384-B5D7-9C28F2084781}" type="presParOf" srcId="{267A4A6D-A182-4A42-ADFA-C9A061EB326C}" destId="{47D2F7A0-6C70-4B93-BCF7-36CA79878B52}" srcOrd="2" destOrd="0" presId="urn:microsoft.com/office/officeart/2008/layout/PictureStrips"/>
    <dgm:cxn modelId="{C507B185-319F-4A0B-B577-0119D19C9459}" type="presParOf" srcId="{47D2F7A0-6C70-4B93-BCF7-36CA79878B52}" destId="{CE8DC49F-2980-4E88-9F80-534BC23802D2}" srcOrd="0" destOrd="0" presId="urn:microsoft.com/office/officeart/2008/layout/PictureStrips"/>
    <dgm:cxn modelId="{C357D0FF-234F-4BCC-9996-12D02742F41D}" type="presParOf" srcId="{47D2F7A0-6C70-4B93-BCF7-36CA79878B52}" destId="{7B122DCA-D314-4563-82EF-8FFC10934CFA}" srcOrd="1" destOrd="0" presId="urn:microsoft.com/office/officeart/2008/layout/PictureStrips"/>
    <dgm:cxn modelId="{F48195CA-8FCC-4559-A543-8980306E4747}" type="presParOf" srcId="{267A4A6D-A182-4A42-ADFA-C9A061EB326C}" destId="{BA041691-AE38-4CDD-BD6B-80A3D6F29450}" srcOrd="3" destOrd="0" presId="urn:microsoft.com/office/officeart/2008/layout/PictureStrips"/>
    <dgm:cxn modelId="{CE6BE669-6ADA-4D78-B331-843282097A83}" type="presParOf" srcId="{267A4A6D-A182-4A42-ADFA-C9A061EB326C}" destId="{8C04E570-DE2D-40D9-BAE8-B6D38B628915}" srcOrd="4" destOrd="0" presId="urn:microsoft.com/office/officeart/2008/layout/PictureStrips"/>
    <dgm:cxn modelId="{CF73A3F3-7EA6-4C78-ACA5-840C6F26345C}" type="presParOf" srcId="{8C04E570-DE2D-40D9-BAE8-B6D38B628915}" destId="{16A6E15E-2664-4D06-91BE-99D060CBF6EC}" srcOrd="0" destOrd="0" presId="urn:microsoft.com/office/officeart/2008/layout/PictureStrips"/>
    <dgm:cxn modelId="{EDE67238-A661-4E21-8F79-509EEA178AF2}" type="presParOf" srcId="{8C04E570-DE2D-40D9-BAE8-B6D38B628915}" destId="{075966BE-FE8C-49EC-A207-915C772E3324}" srcOrd="1" destOrd="0" presId="urn:microsoft.com/office/officeart/2008/layout/PictureStrips"/>
    <dgm:cxn modelId="{C348ECDA-87DB-4680-83D4-13223BA5C6D7}" type="presParOf" srcId="{267A4A6D-A182-4A42-ADFA-C9A061EB326C}" destId="{7D444C84-7F6E-4905-961E-67A6C1C31112}" srcOrd="5" destOrd="0" presId="urn:microsoft.com/office/officeart/2008/layout/PictureStrips"/>
    <dgm:cxn modelId="{BA87EFC6-C5C0-49E4-A5F1-B03D93EAD151}" type="presParOf" srcId="{267A4A6D-A182-4A42-ADFA-C9A061EB326C}" destId="{DA7BC271-8CE9-4740-8ACE-8420B748CE5A}" srcOrd="6" destOrd="0" presId="urn:microsoft.com/office/officeart/2008/layout/PictureStrips"/>
    <dgm:cxn modelId="{2BAFE14E-597A-443F-8C84-56B9E07FA4A7}" type="presParOf" srcId="{DA7BC271-8CE9-4740-8ACE-8420B748CE5A}" destId="{C8B76323-DFCC-4C8A-85F6-76E0FDD740B0}" srcOrd="0" destOrd="0" presId="urn:microsoft.com/office/officeart/2008/layout/PictureStrips"/>
    <dgm:cxn modelId="{AF6A86E4-D7E8-45E9-8010-7C03D1D3C8EB}" type="presParOf" srcId="{DA7BC271-8CE9-4740-8ACE-8420B748CE5A}" destId="{A490093D-0BC5-4C61-8658-D68C7B4578D6}" srcOrd="1" destOrd="0" presId="urn:microsoft.com/office/officeart/2008/layout/PictureStrips"/>
    <dgm:cxn modelId="{974EFE45-1268-4F20-A90D-11150E73FA23}" type="presParOf" srcId="{267A4A6D-A182-4A42-ADFA-C9A061EB326C}" destId="{E4FE1D46-12BB-4B82-96D7-C71FFA094780}" srcOrd="7" destOrd="0" presId="urn:microsoft.com/office/officeart/2008/layout/PictureStrips"/>
    <dgm:cxn modelId="{9CE16913-402E-459C-8A11-B39209950038}" type="presParOf" srcId="{267A4A6D-A182-4A42-ADFA-C9A061EB326C}" destId="{55EF8FF3-D43C-414F-A902-39FB71749CFD}" srcOrd="8" destOrd="0" presId="urn:microsoft.com/office/officeart/2008/layout/PictureStrips"/>
    <dgm:cxn modelId="{53DAB0BA-E3B1-466C-9D23-72F140CDF7AD}" type="presParOf" srcId="{55EF8FF3-D43C-414F-A902-39FB71749CFD}" destId="{5C268A2B-117A-4D49-8066-EE23B3B0FD96}" srcOrd="0" destOrd="0" presId="urn:microsoft.com/office/officeart/2008/layout/PictureStrips"/>
    <dgm:cxn modelId="{43D5F41C-11EE-4895-A1E6-42830FA2F2BF}" type="presParOf" srcId="{55EF8FF3-D43C-414F-A902-39FB71749CFD}" destId="{698819D6-A3F0-4D16-9A2B-6AD2C72D2845}" srcOrd="1" destOrd="0" presId="urn:microsoft.com/office/officeart/2008/layout/PictureStrips"/>
    <dgm:cxn modelId="{790158FD-0FF5-4CC1-A0A0-D6E8E0C0BDBC}" type="presParOf" srcId="{267A4A6D-A182-4A42-ADFA-C9A061EB326C}" destId="{569D63B7-DFB3-4A3B-B9B3-93B809182B8A}" srcOrd="9" destOrd="0" presId="urn:microsoft.com/office/officeart/2008/layout/PictureStrips"/>
    <dgm:cxn modelId="{4755F25E-4C18-49D7-876A-F950C3961707}" type="presParOf" srcId="{267A4A6D-A182-4A42-ADFA-C9A061EB326C}" destId="{37248493-35A5-49A3-AB08-D24E27ECF9C0}" srcOrd="10" destOrd="0" presId="urn:microsoft.com/office/officeart/2008/layout/PictureStrips"/>
    <dgm:cxn modelId="{895E25A9-C473-426B-AF53-5404A1A0258A}" type="presParOf" srcId="{37248493-35A5-49A3-AB08-D24E27ECF9C0}" destId="{1E9F4FDE-7116-4F5F-812E-4C7DFAE66A26}" srcOrd="0" destOrd="0" presId="urn:microsoft.com/office/officeart/2008/layout/PictureStrips"/>
    <dgm:cxn modelId="{8D5269D4-7440-495E-A927-3CFCC1BBD316}" type="presParOf" srcId="{37248493-35A5-49A3-AB08-D24E27ECF9C0}" destId="{DD9A5734-1753-4674-A542-4E46A49AA516}" srcOrd="1" destOrd="0" presId="urn:microsoft.com/office/officeart/2008/layout/PictureStrips"/>
    <dgm:cxn modelId="{0D48D110-1DD2-4755-B835-066748BCA027}" type="presParOf" srcId="{267A4A6D-A182-4A42-ADFA-C9A061EB326C}" destId="{B4BC33A7-E5B8-4DED-9C12-79802B50428B}" srcOrd="11" destOrd="0" presId="urn:microsoft.com/office/officeart/2008/layout/PictureStrips"/>
    <dgm:cxn modelId="{33054C05-A307-4876-9162-2FB95BB010BF}" type="presParOf" srcId="{267A4A6D-A182-4A42-ADFA-C9A061EB326C}" destId="{F25C9E60-F4CC-4AE9-8882-1D13DF9B3722}" srcOrd="12" destOrd="0" presId="urn:microsoft.com/office/officeart/2008/layout/PictureStrips"/>
    <dgm:cxn modelId="{805159FD-1806-4C8E-B3E1-FB78A0961E4C}" type="presParOf" srcId="{F25C9E60-F4CC-4AE9-8882-1D13DF9B3722}" destId="{F4233BC2-50CC-4170-B725-FA5A83A74C20}" srcOrd="0" destOrd="0" presId="urn:microsoft.com/office/officeart/2008/layout/PictureStrips"/>
    <dgm:cxn modelId="{0F9C72FB-2966-428D-9DA2-68B1A9C3EDC9}"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أنواع الصيانة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4CB3E684-653E-42FD-95FA-DEE7B36F450F}" srcId="{78D858B5-193D-4D60-9637-36A7156BE940}" destId="{24E93B12-1C16-4A55-8175-E92D7135BCED}" srcOrd="0" destOrd="0" parTransId="{E8FAEC8D-800D-4B57-AFFC-C8B60DE8C15F}" sibTransId="{90E80107-1E40-491E-B09A-4DA034CE5382}"/>
    <dgm:cxn modelId="{0E99AD72-212E-4646-B47A-4E183FE92B6F}" type="presOf" srcId="{24E93B12-1C16-4A55-8175-E92D7135BCED}" destId="{38F671B2-DBB1-44FE-9ADC-1C87C4A42E1B}" srcOrd="0" destOrd="0" presId="urn:microsoft.com/office/officeart/2008/layout/VerticalCurvedList"/>
    <dgm:cxn modelId="{D141D359-9CFE-4A0C-A80F-00C589657B38}" type="presOf" srcId="{90E80107-1E40-491E-B09A-4DA034CE5382}" destId="{4B438517-FCB0-4BB4-906F-7C2D099CA7B0}" srcOrd="0" destOrd="0" presId="urn:microsoft.com/office/officeart/2008/layout/VerticalCurvedList"/>
    <dgm:cxn modelId="{D2EC6607-3E11-4C27-82D5-1D0AE988E390}" type="presOf" srcId="{78D858B5-193D-4D60-9637-36A7156BE940}" destId="{9C87BACB-642B-4879-853D-BB567035F00A}" srcOrd="0" destOrd="0" presId="urn:microsoft.com/office/officeart/2008/layout/VerticalCurvedList"/>
    <dgm:cxn modelId="{70B1AA3A-FF32-4C48-B05C-C9B8EDDB925F}" type="presParOf" srcId="{9C87BACB-642B-4879-853D-BB567035F00A}" destId="{07B865C7-647C-4FD8-9BEE-AF5AD9F37D3C}" srcOrd="0" destOrd="0" presId="urn:microsoft.com/office/officeart/2008/layout/VerticalCurvedList"/>
    <dgm:cxn modelId="{7755CCB9-16CB-4C87-8E46-E6462D09061C}" type="presParOf" srcId="{07B865C7-647C-4FD8-9BEE-AF5AD9F37D3C}" destId="{FBAF156C-B277-4B44-9662-0EAA781BC649}" srcOrd="0" destOrd="0" presId="urn:microsoft.com/office/officeart/2008/layout/VerticalCurvedList"/>
    <dgm:cxn modelId="{5E2CBC89-9B75-4CA9-BC89-F9D6F8F521EC}" type="presParOf" srcId="{FBAF156C-B277-4B44-9662-0EAA781BC649}" destId="{C97D3A4C-6F00-4AF7-ACDC-3F94F73119B8}" srcOrd="0" destOrd="0" presId="urn:microsoft.com/office/officeart/2008/layout/VerticalCurvedList"/>
    <dgm:cxn modelId="{509BB05B-8F4E-4345-B994-A63B60C48749}" type="presParOf" srcId="{FBAF156C-B277-4B44-9662-0EAA781BC649}" destId="{4B438517-FCB0-4BB4-906F-7C2D099CA7B0}" srcOrd="1" destOrd="0" presId="urn:microsoft.com/office/officeart/2008/layout/VerticalCurvedList"/>
    <dgm:cxn modelId="{FEFA6AD9-A2AE-46FA-A3FD-666B1AFD407A}" type="presParOf" srcId="{FBAF156C-B277-4B44-9662-0EAA781BC649}" destId="{4514BAA9-90AE-4913-A5DE-F49536B862DC}" srcOrd="2" destOrd="0" presId="urn:microsoft.com/office/officeart/2008/layout/VerticalCurvedList"/>
    <dgm:cxn modelId="{C2CA5439-8FBF-46FC-910D-5E9613641629}" type="presParOf" srcId="{FBAF156C-B277-4B44-9662-0EAA781BC649}" destId="{3FFB91C1-D59D-4917-8219-60FF5CC37ED5}" srcOrd="3" destOrd="0" presId="urn:microsoft.com/office/officeart/2008/layout/VerticalCurvedList"/>
    <dgm:cxn modelId="{C4AAE892-4422-4D28-B481-0178117CB931}" type="presParOf" srcId="{07B865C7-647C-4FD8-9BEE-AF5AD9F37D3C}" destId="{38F671B2-DBB1-44FE-9ADC-1C87C4A42E1B}" srcOrd="1" destOrd="0" presId="urn:microsoft.com/office/officeart/2008/layout/VerticalCurvedList"/>
    <dgm:cxn modelId="{F17100E8-56C9-439D-8298-034426D77625}" type="presParOf" srcId="{07B865C7-647C-4FD8-9BEE-AF5AD9F37D3C}" destId="{2E4041DB-8649-422A-AE4C-1C600AD07E2B}" srcOrd="2" destOrd="0" presId="urn:microsoft.com/office/officeart/2008/layout/VerticalCurvedList"/>
    <dgm:cxn modelId="{2F478051-F65D-4BF5-AF0A-F5CBC1A6703B}"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E8632185-BE2F-4880-BEEA-8BF2BA510134}" srcId="{2BC25AE6-1B90-4A74-B7FF-B2FBE264CC5B}" destId="{6B84860D-6F14-4ABD-A271-25648E4345E3}" srcOrd="1" destOrd="0" parTransId="{F6CC448A-02F1-4170-9278-6116F0FEC523}" sibTransId="{111EE8FB-6D24-4F70-8FFE-8019E2598E9C}"/>
    <dgm:cxn modelId="{89D914E6-B734-44E3-8055-71F5BE5023B9}" type="presOf" srcId="{F961CD8E-A542-4F24-BD3F-4950F4D9602C}" destId="{16A6E15E-2664-4D06-91BE-99D060CBF6EC}" srcOrd="0" destOrd="0" presId="urn:microsoft.com/office/officeart/2008/layout/PictureStrips"/>
    <dgm:cxn modelId="{455C88FD-5BCC-42A4-83C1-D7D11A71D702}" srcId="{2BC25AE6-1B90-4A74-B7FF-B2FBE264CC5B}" destId="{F961CD8E-A542-4F24-BD3F-4950F4D9602C}" srcOrd="2" destOrd="0" parTransId="{A9B11C94-79EB-4734-A669-17A1519D978D}" sibTransId="{D6FAF460-81E3-4A87-B9C5-1FB8D7382178}"/>
    <dgm:cxn modelId="{DC598EE9-DA12-4C89-872B-A0C74B371F79}" type="presOf" srcId="{AA776A22-209A-47A2-943C-E2CE11643253}" destId="{1E9F4FDE-7116-4F5F-812E-4C7DFAE66A26}" srcOrd="0" destOrd="0" presId="urn:microsoft.com/office/officeart/2008/layout/PictureStrips"/>
    <dgm:cxn modelId="{7B6D4615-3621-4EFF-A2A6-B8EDEBAE68F1}" type="presOf" srcId="{6B84860D-6F14-4ABD-A271-25648E4345E3}" destId="{CE8DC49F-2980-4E88-9F80-534BC23802D2}" srcOrd="0" destOrd="0" presId="urn:microsoft.com/office/officeart/2008/layout/PictureStrips"/>
    <dgm:cxn modelId="{9A78C05B-8016-48D2-A820-3F33C5F34DE5}" srcId="{2BC25AE6-1B90-4A74-B7FF-B2FBE264CC5B}" destId="{348AC2FE-767D-4797-B3E8-289E9C75E4E3}" srcOrd="4" destOrd="0" parTransId="{1A0ED6CA-73EC-4BD9-BC37-1687FFC7592B}" sibTransId="{72D30A2C-2AC4-4033-A5B7-98331FC6631E}"/>
    <dgm:cxn modelId="{498A7C1F-9AC0-4C22-B2B9-8CD8697F705E}" type="presOf" srcId="{BEB11942-C4DA-4F81-AFFB-B38CB3E3C2FB}" destId="{C8B76323-DFCC-4C8A-85F6-76E0FDD740B0}" srcOrd="0" destOrd="0" presId="urn:microsoft.com/office/officeart/2008/layout/PictureStrips"/>
    <dgm:cxn modelId="{90AA8032-744C-44BA-B3E7-C4DE4201382C}" type="presOf" srcId="{FC78EC4C-D5B5-4547-8EC7-757E661D9395}" destId="{F4233BC2-50CC-4170-B725-FA5A83A74C20}" srcOrd="0" destOrd="0" presId="urn:microsoft.com/office/officeart/2008/layout/PictureStrips"/>
    <dgm:cxn modelId="{2AF8F842-DD55-471C-8584-BA2FA8F2D25F}" srcId="{2BC25AE6-1B90-4A74-B7FF-B2FBE264CC5B}" destId="{BEB11942-C4DA-4F81-AFFB-B38CB3E3C2FB}" srcOrd="3" destOrd="0" parTransId="{1BC2A6EF-AAAC-40E8-8EE2-6AD99F44A2A9}" sibTransId="{4717E381-34F8-4E38-8F4F-EDE1C40B8423}"/>
    <dgm:cxn modelId="{040C229E-B7F6-4CAB-A5EF-537A3DFA2D59}" srcId="{2BC25AE6-1B90-4A74-B7FF-B2FBE264CC5B}" destId="{AA776A22-209A-47A2-943C-E2CE11643253}" srcOrd="5" destOrd="0" parTransId="{02DE3839-CCF7-4191-B213-EF834D0FE6F5}" sibTransId="{9D6411F8-CB14-4161-8DF7-FD1953D42501}"/>
    <dgm:cxn modelId="{B8DED193-A21E-44CE-A1F2-8D2C36571E5C}" srcId="{2BC25AE6-1B90-4A74-B7FF-B2FBE264CC5B}" destId="{FC78EC4C-D5B5-4547-8EC7-757E661D9395}" srcOrd="6" destOrd="0" parTransId="{BAF391B6-C419-4067-A976-9251267CFE0B}" sibTransId="{8BB00C4B-4FC5-4E9C-BBA2-CF9BCA597B71}"/>
    <dgm:cxn modelId="{D20A7457-2C13-400E-9826-5614242C67D1}" type="presOf" srcId="{B902F608-0272-4EF1-B8B8-5DC62A78E7AE}" destId="{31990062-90C9-440A-844A-8D2C6607992C}" srcOrd="0" destOrd="0" presId="urn:microsoft.com/office/officeart/2008/layout/PictureStrips"/>
    <dgm:cxn modelId="{63303C45-1500-4040-95A9-AACDCA216EDD}" srcId="{2BC25AE6-1B90-4A74-B7FF-B2FBE264CC5B}" destId="{B902F608-0272-4EF1-B8B8-5DC62A78E7AE}" srcOrd="0" destOrd="0" parTransId="{BCC191C8-140B-48CC-8A26-C87AD547DDBB}" sibTransId="{5E6F76B5-A764-4074-AD37-663F94D10E75}"/>
    <dgm:cxn modelId="{6550058C-08CE-4C32-806F-299E94ADD9BE}" type="presOf" srcId="{348AC2FE-767D-4797-B3E8-289E9C75E4E3}" destId="{5C268A2B-117A-4D49-8066-EE23B3B0FD96}" srcOrd="0" destOrd="0" presId="urn:microsoft.com/office/officeart/2008/layout/PictureStrips"/>
    <dgm:cxn modelId="{3007A1C8-97BF-48D6-8254-CA1848F5C21D}" type="presOf" srcId="{2BC25AE6-1B90-4A74-B7FF-B2FBE264CC5B}" destId="{267A4A6D-A182-4A42-ADFA-C9A061EB326C}" srcOrd="0" destOrd="0" presId="urn:microsoft.com/office/officeart/2008/layout/PictureStrips"/>
    <dgm:cxn modelId="{1D0AE5D4-008D-4CF0-BFD3-8BFC37506495}" type="presParOf" srcId="{267A4A6D-A182-4A42-ADFA-C9A061EB326C}" destId="{EC788EA3-1C11-4C65-AFB8-9B8D3FE1CD76}" srcOrd="0" destOrd="0" presId="urn:microsoft.com/office/officeart/2008/layout/PictureStrips"/>
    <dgm:cxn modelId="{6BE752AF-9D9E-45BF-AA33-A620F65BCC7D}" type="presParOf" srcId="{EC788EA3-1C11-4C65-AFB8-9B8D3FE1CD76}" destId="{31990062-90C9-440A-844A-8D2C6607992C}" srcOrd="0" destOrd="0" presId="urn:microsoft.com/office/officeart/2008/layout/PictureStrips"/>
    <dgm:cxn modelId="{3FE04595-BF13-4D82-AC9F-1745DDDE4100}" type="presParOf" srcId="{EC788EA3-1C11-4C65-AFB8-9B8D3FE1CD76}" destId="{7570191E-62C2-48C0-BDBA-AC8423528B80}" srcOrd="1" destOrd="0" presId="urn:microsoft.com/office/officeart/2008/layout/PictureStrips"/>
    <dgm:cxn modelId="{D9FE225A-32AB-41F5-8DAE-E722F38951BD}" type="presParOf" srcId="{267A4A6D-A182-4A42-ADFA-C9A061EB326C}" destId="{326FF67F-0261-4B13-879B-A573AD40AD3F}" srcOrd="1" destOrd="0" presId="urn:microsoft.com/office/officeart/2008/layout/PictureStrips"/>
    <dgm:cxn modelId="{34FEB07B-AD93-4271-9997-5B7484B85798}" type="presParOf" srcId="{267A4A6D-A182-4A42-ADFA-C9A061EB326C}" destId="{47D2F7A0-6C70-4B93-BCF7-36CA79878B52}" srcOrd="2" destOrd="0" presId="urn:microsoft.com/office/officeart/2008/layout/PictureStrips"/>
    <dgm:cxn modelId="{78F4CBAB-22A6-492E-8642-7375801BEE38}" type="presParOf" srcId="{47D2F7A0-6C70-4B93-BCF7-36CA79878B52}" destId="{CE8DC49F-2980-4E88-9F80-534BC23802D2}" srcOrd="0" destOrd="0" presId="urn:microsoft.com/office/officeart/2008/layout/PictureStrips"/>
    <dgm:cxn modelId="{3B45D453-00C3-4C21-BAE1-D490387BBF0E}" type="presParOf" srcId="{47D2F7A0-6C70-4B93-BCF7-36CA79878B52}" destId="{7B122DCA-D314-4563-82EF-8FFC10934CFA}" srcOrd="1" destOrd="0" presId="urn:microsoft.com/office/officeart/2008/layout/PictureStrips"/>
    <dgm:cxn modelId="{76750FEE-235E-497E-AB7D-807BBD2139FC}" type="presParOf" srcId="{267A4A6D-A182-4A42-ADFA-C9A061EB326C}" destId="{BA041691-AE38-4CDD-BD6B-80A3D6F29450}" srcOrd="3" destOrd="0" presId="urn:microsoft.com/office/officeart/2008/layout/PictureStrips"/>
    <dgm:cxn modelId="{B83BE30F-FE1E-40A9-A708-49CA90906D41}" type="presParOf" srcId="{267A4A6D-A182-4A42-ADFA-C9A061EB326C}" destId="{8C04E570-DE2D-40D9-BAE8-B6D38B628915}" srcOrd="4" destOrd="0" presId="urn:microsoft.com/office/officeart/2008/layout/PictureStrips"/>
    <dgm:cxn modelId="{0348E9FE-9007-4904-85CC-5662CF4E9649}" type="presParOf" srcId="{8C04E570-DE2D-40D9-BAE8-B6D38B628915}" destId="{16A6E15E-2664-4D06-91BE-99D060CBF6EC}" srcOrd="0" destOrd="0" presId="urn:microsoft.com/office/officeart/2008/layout/PictureStrips"/>
    <dgm:cxn modelId="{2C1F5E6F-2800-4DA0-8C66-02C001FF65E8}" type="presParOf" srcId="{8C04E570-DE2D-40D9-BAE8-B6D38B628915}" destId="{075966BE-FE8C-49EC-A207-915C772E3324}" srcOrd="1" destOrd="0" presId="urn:microsoft.com/office/officeart/2008/layout/PictureStrips"/>
    <dgm:cxn modelId="{358261B3-C754-425C-A1AA-9EB715E3E0B4}" type="presParOf" srcId="{267A4A6D-A182-4A42-ADFA-C9A061EB326C}" destId="{7D444C84-7F6E-4905-961E-67A6C1C31112}" srcOrd="5" destOrd="0" presId="urn:microsoft.com/office/officeart/2008/layout/PictureStrips"/>
    <dgm:cxn modelId="{1051E7AC-0BAD-439B-9993-B5AFD0F9728F}" type="presParOf" srcId="{267A4A6D-A182-4A42-ADFA-C9A061EB326C}" destId="{DA7BC271-8CE9-4740-8ACE-8420B748CE5A}" srcOrd="6" destOrd="0" presId="urn:microsoft.com/office/officeart/2008/layout/PictureStrips"/>
    <dgm:cxn modelId="{EAEDF902-294C-4484-A58D-6E8CD9E3481D}" type="presParOf" srcId="{DA7BC271-8CE9-4740-8ACE-8420B748CE5A}" destId="{C8B76323-DFCC-4C8A-85F6-76E0FDD740B0}" srcOrd="0" destOrd="0" presId="urn:microsoft.com/office/officeart/2008/layout/PictureStrips"/>
    <dgm:cxn modelId="{666A441D-3D2A-4BAB-8EFB-7BCE9CF66CE1}" type="presParOf" srcId="{DA7BC271-8CE9-4740-8ACE-8420B748CE5A}" destId="{A490093D-0BC5-4C61-8658-D68C7B4578D6}" srcOrd="1" destOrd="0" presId="urn:microsoft.com/office/officeart/2008/layout/PictureStrips"/>
    <dgm:cxn modelId="{AF411209-7F1F-4D63-82A5-4D4CAFB9C0DB}" type="presParOf" srcId="{267A4A6D-A182-4A42-ADFA-C9A061EB326C}" destId="{E4FE1D46-12BB-4B82-96D7-C71FFA094780}" srcOrd="7" destOrd="0" presId="urn:microsoft.com/office/officeart/2008/layout/PictureStrips"/>
    <dgm:cxn modelId="{0A881E0D-0229-4675-95D4-A5928B8D2E2F}" type="presParOf" srcId="{267A4A6D-A182-4A42-ADFA-C9A061EB326C}" destId="{55EF8FF3-D43C-414F-A902-39FB71749CFD}" srcOrd="8" destOrd="0" presId="urn:microsoft.com/office/officeart/2008/layout/PictureStrips"/>
    <dgm:cxn modelId="{10414806-547A-43F1-BC57-D9931C9CBF17}" type="presParOf" srcId="{55EF8FF3-D43C-414F-A902-39FB71749CFD}" destId="{5C268A2B-117A-4D49-8066-EE23B3B0FD96}" srcOrd="0" destOrd="0" presId="urn:microsoft.com/office/officeart/2008/layout/PictureStrips"/>
    <dgm:cxn modelId="{15E607D8-0BDE-4976-A5EE-955F06C6503E}" type="presParOf" srcId="{55EF8FF3-D43C-414F-A902-39FB71749CFD}" destId="{698819D6-A3F0-4D16-9A2B-6AD2C72D2845}" srcOrd="1" destOrd="0" presId="urn:microsoft.com/office/officeart/2008/layout/PictureStrips"/>
    <dgm:cxn modelId="{6478F5CA-62CD-4ED0-801C-5EBA4443FCA5}" type="presParOf" srcId="{267A4A6D-A182-4A42-ADFA-C9A061EB326C}" destId="{569D63B7-DFB3-4A3B-B9B3-93B809182B8A}" srcOrd="9" destOrd="0" presId="urn:microsoft.com/office/officeart/2008/layout/PictureStrips"/>
    <dgm:cxn modelId="{A5B11CB6-37D7-4531-B88D-DEB09EBB78D6}" type="presParOf" srcId="{267A4A6D-A182-4A42-ADFA-C9A061EB326C}" destId="{37248493-35A5-49A3-AB08-D24E27ECF9C0}" srcOrd="10" destOrd="0" presId="urn:microsoft.com/office/officeart/2008/layout/PictureStrips"/>
    <dgm:cxn modelId="{526C5992-967B-4009-B212-351DA8887373}" type="presParOf" srcId="{37248493-35A5-49A3-AB08-D24E27ECF9C0}" destId="{1E9F4FDE-7116-4F5F-812E-4C7DFAE66A26}" srcOrd="0" destOrd="0" presId="urn:microsoft.com/office/officeart/2008/layout/PictureStrips"/>
    <dgm:cxn modelId="{11C1756B-6378-45D0-86F2-7791243CDB1A}" type="presParOf" srcId="{37248493-35A5-49A3-AB08-D24E27ECF9C0}" destId="{DD9A5734-1753-4674-A542-4E46A49AA516}" srcOrd="1" destOrd="0" presId="urn:microsoft.com/office/officeart/2008/layout/PictureStrips"/>
    <dgm:cxn modelId="{52936C91-00B6-40E8-AE16-46D736598572}" type="presParOf" srcId="{267A4A6D-A182-4A42-ADFA-C9A061EB326C}" destId="{B4BC33A7-E5B8-4DED-9C12-79802B50428B}" srcOrd="11" destOrd="0" presId="urn:microsoft.com/office/officeart/2008/layout/PictureStrips"/>
    <dgm:cxn modelId="{1CB8574B-2C63-48BE-B0CA-138C1AE1180E}" type="presParOf" srcId="{267A4A6D-A182-4A42-ADFA-C9A061EB326C}" destId="{F25C9E60-F4CC-4AE9-8882-1D13DF9B3722}" srcOrd="12" destOrd="0" presId="urn:microsoft.com/office/officeart/2008/layout/PictureStrips"/>
    <dgm:cxn modelId="{AF809757-52AF-463C-831C-E83D4F9AEEBE}" type="presParOf" srcId="{F25C9E60-F4CC-4AE9-8882-1D13DF9B3722}" destId="{F4233BC2-50CC-4170-B725-FA5A83A74C20}" srcOrd="0" destOrd="0" presId="urn:microsoft.com/office/officeart/2008/layout/PictureStrips"/>
    <dgm:cxn modelId="{8F51F42A-E527-41FB-8297-722040E3F808}"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أنواع الصيانة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E07DC4C4-397D-49D1-A947-E221E7525E86}" type="presOf" srcId="{90E80107-1E40-491E-B09A-4DA034CE5382}" destId="{4B438517-FCB0-4BB4-906F-7C2D099CA7B0}" srcOrd="0" destOrd="0" presId="urn:microsoft.com/office/officeart/2008/layout/VerticalCurvedList"/>
    <dgm:cxn modelId="{6F587184-63BA-4ECA-AB5D-195C33CC1E2C}" type="presOf" srcId="{24E93B12-1C16-4A55-8175-E92D7135BCED}" destId="{38F671B2-DBB1-44FE-9ADC-1C87C4A42E1B}"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831D6702-AD5E-46BA-97D3-43D61DDE03BA}" type="presOf" srcId="{78D858B5-193D-4D60-9637-36A7156BE940}" destId="{9C87BACB-642B-4879-853D-BB567035F00A}" srcOrd="0" destOrd="0" presId="urn:microsoft.com/office/officeart/2008/layout/VerticalCurvedList"/>
    <dgm:cxn modelId="{B9BC3439-ED57-4860-9663-D4A8380C984E}" type="presParOf" srcId="{9C87BACB-642B-4879-853D-BB567035F00A}" destId="{07B865C7-647C-4FD8-9BEE-AF5AD9F37D3C}" srcOrd="0" destOrd="0" presId="urn:microsoft.com/office/officeart/2008/layout/VerticalCurvedList"/>
    <dgm:cxn modelId="{C502DC96-2498-49FA-9030-CA01AF2DAE0F}" type="presParOf" srcId="{07B865C7-647C-4FD8-9BEE-AF5AD9F37D3C}" destId="{FBAF156C-B277-4B44-9662-0EAA781BC649}" srcOrd="0" destOrd="0" presId="urn:microsoft.com/office/officeart/2008/layout/VerticalCurvedList"/>
    <dgm:cxn modelId="{EE958F65-025D-4596-809F-37FE0369226F}" type="presParOf" srcId="{FBAF156C-B277-4B44-9662-0EAA781BC649}" destId="{C97D3A4C-6F00-4AF7-ACDC-3F94F73119B8}" srcOrd="0" destOrd="0" presId="urn:microsoft.com/office/officeart/2008/layout/VerticalCurvedList"/>
    <dgm:cxn modelId="{9B1D981C-4D91-4370-BE61-AE4D490340C8}" type="presParOf" srcId="{FBAF156C-B277-4B44-9662-0EAA781BC649}" destId="{4B438517-FCB0-4BB4-906F-7C2D099CA7B0}" srcOrd="1" destOrd="0" presId="urn:microsoft.com/office/officeart/2008/layout/VerticalCurvedList"/>
    <dgm:cxn modelId="{30C8726D-BF92-416E-9FEC-40BC9F83B1B8}" type="presParOf" srcId="{FBAF156C-B277-4B44-9662-0EAA781BC649}" destId="{4514BAA9-90AE-4913-A5DE-F49536B862DC}" srcOrd="2" destOrd="0" presId="urn:microsoft.com/office/officeart/2008/layout/VerticalCurvedList"/>
    <dgm:cxn modelId="{9532FAB5-1D4C-4706-84E0-2E7AB149821F}" type="presParOf" srcId="{FBAF156C-B277-4B44-9662-0EAA781BC649}" destId="{3FFB91C1-D59D-4917-8219-60FF5CC37ED5}" srcOrd="3" destOrd="0" presId="urn:microsoft.com/office/officeart/2008/layout/VerticalCurvedList"/>
    <dgm:cxn modelId="{CD452D4B-3A14-4756-97BD-4AD9C5331B6B}" type="presParOf" srcId="{07B865C7-647C-4FD8-9BEE-AF5AD9F37D3C}" destId="{38F671B2-DBB1-44FE-9ADC-1C87C4A42E1B}" srcOrd="1" destOrd="0" presId="urn:microsoft.com/office/officeart/2008/layout/VerticalCurvedList"/>
    <dgm:cxn modelId="{FCD16F68-2883-4E5E-BEB3-1A11C83424E2}" type="presParOf" srcId="{07B865C7-647C-4FD8-9BEE-AF5AD9F37D3C}" destId="{2E4041DB-8649-422A-AE4C-1C600AD07E2B}" srcOrd="2" destOrd="0" presId="urn:microsoft.com/office/officeart/2008/layout/VerticalCurvedList"/>
    <dgm:cxn modelId="{BA913C5F-214C-44A1-B363-FFE44FBE3FE7}"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AB01F8F5-26F3-43B1-9217-8CFE22C20541}" type="presOf" srcId="{348AC2FE-767D-4797-B3E8-289E9C75E4E3}" destId="{5C268A2B-117A-4D49-8066-EE23B3B0FD96}" srcOrd="0" destOrd="0" presId="urn:microsoft.com/office/officeart/2008/layout/PictureStrips"/>
    <dgm:cxn modelId="{1417CCBF-B8C7-4640-87FA-715661E991F2}" type="presOf" srcId="{2BC25AE6-1B90-4A74-B7FF-B2FBE264CC5B}" destId="{267A4A6D-A182-4A42-ADFA-C9A061EB326C}" srcOrd="0" destOrd="0" presId="urn:microsoft.com/office/officeart/2008/layout/PictureStrips"/>
    <dgm:cxn modelId="{1015AD6A-2F0A-4540-A772-0ABF971A8A5E}" type="presOf" srcId="{B902F608-0272-4EF1-B8B8-5DC62A78E7AE}" destId="{31990062-90C9-440A-844A-8D2C6607992C}" srcOrd="0" destOrd="0" presId="urn:microsoft.com/office/officeart/2008/layout/PictureStrips"/>
    <dgm:cxn modelId="{455C88FD-5BCC-42A4-83C1-D7D11A71D702}" srcId="{2BC25AE6-1B90-4A74-B7FF-B2FBE264CC5B}" destId="{F961CD8E-A542-4F24-BD3F-4950F4D9602C}" srcOrd="2" destOrd="0" parTransId="{A9B11C94-79EB-4734-A669-17A1519D978D}" sibTransId="{D6FAF460-81E3-4A87-B9C5-1FB8D7382178}"/>
    <dgm:cxn modelId="{63303C45-1500-4040-95A9-AACDCA216EDD}" srcId="{2BC25AE6-1B90-4A74-B7FF-B2FBE264CC5B}" destId="{B902F608-0272-4EF1-B8B8-5DC62A78E7AE}" srcOrd="0" destOrd="0" parTransId="{BCC191C8-140B-48CC-8A26-C87AD547DDBB}" sibTransId="{5E6F76B5-A764-4074-AD37-663F94D10E75}"/>
    <dgm:cxn modelId="{2AF8F842-DD55-471C-8584-BA2FA8F2D25F}" srcId="{2BC25AE6-1B90-4A74-B7FF-B2FBE264CC5B}" destId="{BEB11942-C4DA-4F81-AFFB-B38CB3E3C2FB}" srcOrd="3" destOrd="0" parTransId="{1BC2A6EF-AAAC-40E8-8EE2-6AD99F44A2A9}" sibTransId="{4717E381-34F8-4E38-8F4F-EDE1C40B8423}"/>
    <dgm:cxn modelId="{040C229E-B7F6-4CAB-A5EF-537A3DFA2D59}" srcId="{2BC25AE6-1B90-4A74-B7FF-B2FBE264CC5B}" destId="{AA776A22-209A-47A2-943C-E2CE11643253}" srcOrd="5" destOrd="0" parTransId="{02DE3839-CCF7-4191-B213-EF834D0FE6F5}" sibTransId="{9D6411F8-CB14-4161-8DF7-FD1953D42501}"/>
    <dgm:cxn modelId="{DF223B17-9BE0-4C9E-97F0-AB752A12D3C7}" type="presOf" srcId="{FC78EC4C-D5B5-4547-8EC7-757E661D9395}" destId="{F4233BC2-50CC-4170-B725-FA5A83A74C20}" srcOrd="0" destOrd="0" presId="urn:microsoft.com/office/officeart/2008/layout/PictureStrips"/>
    <dgm:cxn modelId="{9A78C05B-8016-48D2-A820-3F33C5F34DE5}" srcId="{2BC25AE6-1B90-4A74-B7FF-B2FBE264CC5B}" destId="{348AC2FE-767D-4797-B3E8-289E9C75E4E3}" srcOrd="4" destOrd="0" parTransId="{1A0ED6CA-73EC-4BD9-BC37-1687FFC7592B}" sibTransId="{72D30A2C-2AC4-4033-A5B7-98331FC6631E}"/>
    <dgm:cxn modelId="{7DDB84A7-AB80-49D5-A055-79B2E930D3CA}" type="presOf" srcId="{AA776A22-209A-47A2-943C-E2CE11643253}" destId="{1E9F4FDE-7116-4F5F-812E-4C7DFAE66A26}" srcOrd="0" destOrd="0" presId="urn:microsoft.com/office/officeart/2008/layout/PictureStrips"/>
    <dgm:cxn modelId="{B4338342-6A7A-4E54-8AD5-9FA9DA5952AA}" type="presOf" srcId="{F961CD8E-A542-4F24-BD3F-4950F4D9602C}" destId="{16A6E15E-2664-4D06-91BE-99D060CBF6EC}" srcOrd="0" destOrd="0" presId="urn:microsoft.com/office/officeart/2008/layout/PictureStrips"/>
    <dgm:cxn modelId="{076D52EC-1DD8-432F-9BEE-762F4FA51AFE}" type="presOf" srcId="{BEB11942-C4DA-4F81-AFFB-B38CB3E3C2FB}" destId="{C8B76323-DFCC-4C8A-85F6-76E0FDD740B0}" srcOrd="0" destOrd="0" presId="urn:microsoft.com/office/officeart/2008/layout/PictureStrips"/>
    <dgm:cxn modelId="{E8632185-BE2F-4880-BEEA-8BF2BA510134}" srcId="{2BC25AE6-1B90-4A74-B7FF-B2FBE264CC5B}" destId="{6B84860D-6F14-4ABD-A271-25648E4345E3}" srcOrd="1" destOrd="0" parTransId="{F6CC448A-02F1-4170-9278-6116F0FEC523}" sibTransId="{111EE8FB-6D24-4F70-8FFE-8019E2598E9C}"/>
    <dgm:cxn modelId="{908AC083-1D71-4B71-9FBE-C124628E50D1}" type="presOf" srcId="{6B84860D-6F14-4ABD-A271-25648E4345E3}" destId="{CE8DC49F-2980-4E88-9F80-534BC23802D2}" srcOrd="0" destOrd="0" presId="urn:microsoft.com/office/officeart/2008/layout/PictureStrips"/>
    <dgm:cxn modelId="{B8DED193-A21E-44CE-A1F2-8D2C36571E5C}" srcId="{2BC25AE6-1B90-4A74-B7FF-B2FBE264CC5B}" destId="{FC78EC4C-D5B5-4547-8EC7-757E661D9395}" srcOrd="6" destOrd="0" parTransId="{BAF391B6-C419-4067-A976-9251267CFE0B}" sibTransId="{8BB00C4B-4FC5-4E9C-BBA2-CF9BCA597B71}"/>
    <dgm:cxn modelId="{0CF37FC8-2B8D-4D22-A8CC-DEF104EF7FCB}" type="presParOf" srcId="{267A4A6D-A182-4A42-ADFA-C9A061EB326C}" destId="{EC788EA3-1C11-4C65-AFB8-9B8D3FE1CD76}" srcOrd="0" destOrd="0" presId="urn:microsoft.com/office/officeart/2008/layout/PictureStrips"/>
    <dgm:cxn modelId="{BC0E38D2-27BF-4B0D-B408-7E771D474FE1}" type="presParOf" srcId="{EC788EA3-1C11-4C65-AFB8-9B8D3FE1CD76}" destId="{31990062-90C9-440A-844A-8D2C6607992C}" srcOrd="0" destOrd="0" presId="urn:microsoft.com/office/officeart/2008/layout/PictureStrips"/>
    <dgm:cxn modelId="{BDFFC0A8-C85F-43F0-82A0-DCD75B0B3F11}" type="presParOf" srcId="{EC788EA3-1C11-4C65-AFB8-9B8D3FE1CD76}" destId="{7570191E-62C2-48C0-BDBA-AC8423528B80}" srcOrd="1" destOrd="0" presId="urn:microsoft.com/office/officeart/2008/layout/PictureStrips"/>
    <dgm:cxn modelId="{8D52D82C-BFF8-45A7-8505-02E43E881B46}" type="presParOf" srcId="{267A4A6D-A182-4A42-ADFA-C9A061EB326C}" destId="{326FF67F-0261-4B13-879B-A573AD40AD3F}" srcOrd="1" destOrd="0" presId="urn:microsoft.com/office/officeart/2008/layout/PictureStrips"/>
    <dgm:cxn modelId="{5F38D3E8-2CAF-4DE4-A262-ADAF3E85601F}" type="presParOf" srcId="{267A4A6D-A182-4A42-ADFA-C9A061EB326C}" destId="{47D2F7A0-6C70-4B93-BCF7-36CA79878B52}" srcOrd="2" destOrd="0" presId="urn:microsoft.com/office/officeart/2008/layout/PictureStrips"/>
    <dgm:cxn modelId="{548F36C0-395A-4BC0-B86F-23DB47F36960}" type="presParOf" srcId="{47D2F7A0-6C70-4B93-BCF7-36CA79878B52}" destId="{CE8DC49F-2980-4E88-9F80-534BC23802D2}" srcOrd="0" destOrd="0" presId="urn:microsoft.com/office/officeart/2008/layout/PictureStrips"/>
    <dgm:cxn modelId="{42F99CE2-701D-42E2-A9AC-FE4DF09085D8}" type="presParOf" srcId="{47D2F7A0-6C70-4B93-BCF7-36CA79878B52}" destId="{7B122DCA-D314-4563-82EF-8FFC10934CFA}" srcOrd="1" destOrd="0" presId="urn:microsoft.com/office/officeart/2008/layout/PictureStrips"/>
    <dgm:cxn modelId="{963625A0-E5DF-4F13-B7B9-6D2D0CF72D2F}" type="presParOf" srcId="{267A4A6D-A182-4A42-ADFA-C9A061EB326C}" destId="{BA041691-AE38-4CDD-BD6B-80A3D6F29450}" srcOrd="3" destOrd="0" presId="urn:microsoft.com/office/officeart/2008/layout/PictureStrips"/>
    <dgm:cxn modelId="{E51EE254-671E-4C78-BF91-DAD2B68C645F}" type="presParOf" srcId="{267A4A6D-A182-4A42-ADFA-C9A061EB326C}" destId="{8C04E570-DE2D-40D9-BAE8-B6D38B628915}" srcOrd="4" destOrd="0" presId="urn:microsoft.com/office/officeart/2008/layout/PictureStrips"/>
    <dgm:cxn modelId="{D3FDB86F-289A-425F-865A-BF230B142333}" type="presParOf" srcId="{8C04E570-DE2D-40D9-BAE8-B6D38B628915}" destId="{16A6E15E-2664-4D06-91BE-99D060CBF6EC}" srcOrd="0" destOrd="0" presId="urn:microsoft.com/office/officeart/2008/layout/PictureStrips"/>
    <dgm:cxn modelId="{21C9B837-D93B-4FA1-B3C7-25CD8D5F0712}" type="presParOf" srcId="{8C04E570-DE2D-40D9-BAE8-B6D38B628915}" destId="{075966BE-FE8C-49EC-A207-915C772E3324}" srcOrd="1" destOrd="0" presId="urn:microsoft.com/office/officeart/2008/layout/PictureStrips"/>
    <dgm:cxn modelId="{B03222DB-B983-434D-A8FD-EDE0DEE8112C}" type="presParOf" srcId="{267A4A6D-A182-4A42-ADFA-C9A061EB326C}" destId="{7D444C84-7F6E-4905-961E-67A6C1C31112}" srcOrd="5" destOrd="0" presId="urn:microsoft.com/office/officeart/2008/layout/PictureStrips"/>
    <dgm:cxn modelId="{7375CFEF-5BD6-4591-81B9-523EA3114AA0}" type="presParOf" srcId="{267A4A6D-A182-4A42-ADFA-C9A061EB326C}" destId="{DA7BC271-8CE9-4740-8ACE-8420B748CE5A}" srcOrd="6" destOrd="0" presId="urn:microsoft.com/office/officeart/2008/layout/PictureStrips"/>
    <dgm:cxn modelId="{B330E49F-F8D2-4E4B-93F2-1D230106A48D}" type="presParOf" srcId="{DA7BC271-8CE9-4740-8ACE-8420B748CE5A}" destId="{C8B76323-DFCC-4C8A-85F6-76E0FDD740B0}" srcOrd="0" destOrd="0" presId="urn:microsoft.com/office/officeart/2008/layout/PictureStrips"/>
    <dgm:cxn modelId="{0388D6C1-8631-43C4-B658-F5FE4D83BD4B}" type="presParOf" srcId="{DA7BC271-8CE9-4740-8ACE-8420B748CE5A}" destId="{A490093D-0BC5-4C61-8658-D68C7B4578D6}" srcOrd="1" destOrd="0" presId="urn:microsoft.com/office/officeart/2008/layout/PictureStrips"/>
    <dgm:cxn modelId="{F6BD4062-CCF2-4683-A387-10F96C62BE72}" type="presParOf" srcId="{267A4A6D-A182-4A42-ADFA-C9A061EB326C}" destId="{E4FE1D46-12BB-4B82-96D7-C71FFA094780}" srcOrd="7" destOrd="0" presId="urn:microsoft.com/office/officeart/2008/layout/PictureStrips"/>
    <dgm:cxn modelId="{EBF4F4E3-351A-4905-9D85-A887D155303E}" type="presParOf" srcId="{267A4A6D-A182-4A42-ADFA-C9A061EB326C}" destId="{55EF8FF3-D43C-414F-A902-39FB71749CFD}" srcOrd="8" destOrd="0" presId="urn:microsoft.com/office/officeart/2008/layout/PictureStrips"/>
    <dgm:cxn modelId="{F7C9A4E9-106B-4478-B9D6-81721142C785}" type="presParOf" srcId="{55EF8FF3-D43C-414F-A902-39FB71749CFD}" destId="{5C268A2B-117A-4D49-8066-EE23B3B0FD96}" srcOrd="0" destOrd="0" presId="urn:microsoft.com/office/officeart/2008/layout/PictureStrips"/>
    <dgm:cxn modelId="{D20C3C94-33DC-441D-BA7D-88F0FD7439AC}" type="presParOf" srcId="{55EF8FF3-D43C-414F-A902-39FB71749CFD}" destId="{698819D6-A3F0-4D16-9A2B-6AD2C72D2845}" srcOrd="1" destOrd="0" presId="urn:microsoft.com/office/officeart/2008/layout/PictureStrips"/>
    <dgm:cxn modelId="{1AED51D9-21AF-487E-AE7A-C5305FB14D07}" type="presParOf" srcId="{267A4A6D-A182-4A42-ADFA-C9A061EB326C}" destId="{569D63B7-DFB3-4A3B-B9B3-93B809182B8A}" srcOrd="9" destOrd="0" presId="urn:microsoft.com/office/officeart/2008/layout/PictureStrips"/>
    <dgm:cxn modelId="{A09F775E-8416-44D1-9105-C144A331F8A0}" type="presParOf" srcId="{267A4A6D-A182-4A42-ADFA-C9A061EB326C}" destId="{37248493-35A5-49A3-AB08-D24E27ECF9C0}" srcOrd="10" destOrd="0" presId="urn:microsoft.com/office/officeart/2008/layout/PictureStrips"/>
    <dgm:cxn modelId="{08CCEB18-FE54-42BB-A88E-167AC7589149}" type="presParOf" srcId="{37248493-35A5-49A3-AB08-D24E27ECF9C0}" destId="{1E9F4FDE-7116-4F5F-812E-4C7DFAE66A26}" srcOrd="0" destOrd="0" presId="urn:microsoft.com/office/officeart/2008/layout/PictureStrips"/>
    <dgm:cxn modelId="{1E2B2C65-FCC9-4873-BA30-734CB847890A}" type="presParOf" srcId="{37248493-35A5-49A3-AB08-D24E27ECF9C0}" destId="{DD9A5734-1753-4674-A542-4E46A49AA516}" srcOrd="1" destOrd="0" presId="urn:microsoft.com/office/officeart/2008/layout/PictureStrips"/>
    <dgm:cxn modelId="{2382C122-B92E-41D7-82C8-F45FDBCE7354}" type="presParOf" srcId="{267A4A6D-A182-4A42-ADFA-C9A061EB326C}" destId="{B4BC33A7-E5B8-4DED-9C12-79802B50428B}" srcOrd="11" destOrd="0" presId="urn:microsoft.com/office/officeart/2008/layout/PictureStrips"/>
    <dgm:cxn modelId="{8C11B126-D7B3-45A2-9988-187C6E9489D3}" type="presParOf" srcId="{267A4A6D-A182-4A42-ADFA-C9A061EB326C}" destId="{F25C9E60-F4CC-4AE9-8882-1D13DF9B3722}" srcOrd="12" destOrd="0" presId="urn:microsoft.com/office/officeart/2008/layout/PictureStrips"/>
    <dgm:cxn modelId="{179DFD07-ADAB-4941-AD47-CBA677BB4A93}" type="presParOf" srcId="{F25C9E60-F4CC-4AE9-8882-1D13DF9B3722}" destId="{F4233BC2-50CC-4170-B725-FA5A83A74C20}" srcOrd="0" destOrd="0" presId="urn:microsoft.com/office/officeart/2008/layout/PictureStrips"/>
    <dgm:cxn modelId="{648309BC-AE08-4B36-9E67-09E77368E6D3}"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نهاية المحاضرة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08123701-86E6-4B13-8E7A-0E7FCA7745B4}" type="presOf" srcId="{90E80107-1E40-491E-B09A-4DA034CE5382}" destId="{4B438517-FCB0-4BB4-906F-7C2D099CA7B0}"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14C9BD24-8449-476C-BF4B-72102AADDACE}" type="presOf" srcId="{24E93B12-1C16-4A55-8175-E92D7135BCED}" destId="{38F671B2-DBB1-44FE-9ADC-1C87C4A42E1B}" srcOrd="0" destOrd="0" presId="urn:microsoft.com/office/officeart/2008/layout/VerticalCurvedList"/>
    <dgm:cxn modelId="{6E054DB0-C9BD-40FF-B36B-14B1D9B9F6BD}" type="presOf" srcId="{78D858B5-193D-4D60-9637-36A7156BE940}" destId="{9C87BACB-642B-4879-853D-BB567035F00A}" srcOrd="0" destOrd="0" presId="urn:microsoft.com/office/officeart/2008/layout/VerticalCurvedList"/>
    <dgm:cxn modelId="{32FCEC13-A72A-41B8-AF7D-4AAA8DC3119F}" type="presParOf" srcId="{9C87BACB-642B-4879-853D-BB567035F00A}" destId="{07B865C7-647C-4FD8-9BEE-AF5AD9F37D3C}" srcOrd="0" destOrd="0" presId="urn:microsoft.com/office/officeart/2008/layout/VerticalCurvedList"/>
    <dgm:cxn modelId="{5700291E-D697-4000-8C3F-85528607D21E}" type="presParOf" srcId="{07B865C7-647C-4FD8-9BEE-AF5AD9F37D3C}" destId="{FBAF156C-B277-4B44-9662-0EAA781BC649}" srcOrd="0" destOrd="0" presId="urn:microsoft.com/office/officeart/2008/layout/VerticalCurvedList"/>
    <dgm:cxn modelId="{08EA0A8C-6DA9-4CCF-89D3-1530CD1F59DD}" type="presParOf" srcId="{FBAF156C-B277-4B44-9662-0EAA781BC649}" destId="{C97D3A4C-6F00-4AF7-ACDC-3F94F73119B8}" srcOrd="0" destOrd="0" presId="urn:microsoft.com/office/officeart/2008/layout/VerticalCurvedList"/>
    <dgm:cxn modelId="{58282055-1F55-4626-9BD1-1D2E62601E52}" type="presParOf" srcId="{FBAF156C-B277-4B44-9662-0EAA781BC649}" destId="{4B438517-FCB0-4BB4-906F-7C2D099CA7B0}" srcOrd="1" destOrd="0" presId="urn:microsoft.com/office/officeart/2008/layout/VerticalCurvedList"/>
    <dgm:cxn modelId="{85F6C7A6-8FFB-4C79-8187-5F7D4263F4A2}" type="presParOf" srcId="{FBAF156C-B277-4B44-9662-0EAA781BC649}" destId="{4514BAA9-90AE-4913-A5DE-F49536B862DC}" srcOrd="2" destOrd="0" presId="urn:microsoft.com/office/officeart/2008/layout/VerticalCurvedList"/>
    <dgm:cxn modelId="{987259DC-2C84-4888-B8B3-68AABFBD7DB5}" type="presParOf" srcId="{FBAF156C-B277-4B44-9662-0EAA781BC649}" destId="{3FFB91C1-D59D-4917-8219-60FF5CC37ED5}" srcOrd="3" destOrd="0" presId="urn:microsoft.com/office/officeart/2008/layout/VerticalCurvedList"/>
    <dgm:cxn modelId="{89614FE4-257F-4113-B601-451DBDC51FA1}" type="presParOf" srcId="{07B865C7-647C-4FD8-9BEE-AF5AD9F37D3C}" destId="{38F671B2-DBB1-44FE-9ADC-1C87C4A42E1B}" srcOrd="1" destOrd="0" presId="urn:microsoft.com/office/officeart/2008/layout/VerticalCurvedList"/>
    <dgm:cxn modelId="{083A1548-689A-4EAF-9B18-61949D4FF1B8}" type="presParOf" srcId="{07B865C7-647C-4FD8-9BEE-AF5AD9F37D3C}" destId="{2E4041DB-8649-422A-AE4C-1C600AD07E2B}" srcOrd="2" destOrd="0" presId="urn:microsoft.com/office/officeart/2008/layout/VerticalCurvedList"/>
    <dgm:cxn modelId="{6AEEF600-0B30-472D-86B5-28B8A14919BF}"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B8DED193-A21E-44CE-A1F2-8D2C36571E5C}" srcId="{2BC25AE6-1B90-4A74-B7FF-B2FBE264CC5B}" destId="{FC78EC4C-D5B5-4547-8EC7-757E661D9395}" srcOrd="6" destOrd="0" parTransId="{BAF391B6-C419-4067-A976-9251267CFE0B}" sibTransId="{8BB00C4B-4FC5-4E9C-BBA2-CF9BCA597B71}"/>
    <dgm:cxn modelId="{2AF8F842-DD55-471C-8584-BA2FA8F2D25F}" srcId="{2BC25AE6-1B90-4A74-B7FF-B2FBE264CC5B}" destId="{BEB11942-C4DA-4F81-AFFB-B38CB3E3C2FB}" srcOrd="3" destOrd="0" parTransId="{1BC2A6EF-AAAC-40E8-8EE2-6AD99F44A2A9}" sibTransId="{4717E381-34F8-4E38-8F4F-EDE1C40B8423}"/>
    <dgm:cxn modelId="{455C88FD-5BCC-42A4-83C1-D7D11A71D702}" srcId="{2BC25AE6-1B90-4A74-B7FF-B2FBE264CC5B}" destId="{F961CD8E-A542-4F24-BD3F-4950F4D9602C}" srcOrd="2" destOrd="0" parTransId="{A9B11C94-79EB-4734-A669-17A1519D978D}" sibTransId="{D6FAF460-81E3-4A87-B9C5-1FB8D7382178}"/>
    <dgm:cxn modelId="{C6E916C1-161F-4CB3-ADD1-77446F0B1591}" type="presOf" srcId="{F961CD8E-A542-4F24-BD3F-4950F4D9602C}" destId="{16A6E15E-2664-4D06-91BE-99D060CBF6EC}" srcOrd="0" destOrd="0" presId="urn:microsoft.com/office/officeart/2008/layout/PictureStrips"/>
    <dgm:cxn modelId="{ACE8605F-D544-4771-8ED9-987F6BF61886}" type="presOf" srcId="{BEB11942-C4DA-4F81-AFFB-B38CB3E3C2FB}" destId="{C8B76323-DFCC-4C8A-85F6-76E0FDD740B0}" srcOrd="0" destOrd="0" presId="urn:microsoft.com/office/officeart/2008/layout/PictureStrips"/>
    <dgm:cxn modelId="{A14D272C-5F54-4CCD-8618-C1CDEB98B92B}" type="presOf" srcId="{B902F608-0272-4EF1-B8B8-5DC62A78E7AE}" destId="{31990062-90C9-440A-844A-8D2C6607992C}" srcOrd="0" destOrd="0" presId="urn:microsoft.com/office/officeart/2008/layout/PictureStrips"/>
    <dgm:cxn modelId="{040C229E-B7F6-4CAB-A5EF-537A3DFA2D59}" srcId="{2BC25AE6-1B90-4A74-B7FF-B2FBE264CC5B}" destId="{AA776A22-209A-47A2-943C-E2CE11643253}" srcOrd="5" destOrd="0" parTransId="{02DE3839-CCF7-4191-B213-EF834D0FE6F5}" sibTransId="{9D6411F8-CB14-4161-8DF7-FD1953D42501}"/>
    <dgm:cxn modelId="{75553E63-3367-4EED-801F-21685CFDB6C2}" type="presOf" srcId="{2BC25AE6-1B90-4A74-B7FF-B2FBE264CC5B}" destId="{267A4A6D-A182-4A42-ADFA-C9A061EB326C}" srcOrd="0" destOrd="0" presId="urn:microsoft.com/office/officeart/2008/layout/PictureStrips"/>
    <dgm:cxn modelId="{53E1D3A8-B08D-463C-8245-6410CB23510D}" type="presOf" srcId="{348AC2FE-767D-4797-B3E8-289E9C75E4E3}" destId="{5C268A2B-117A-4D49-8066-EE23B3B0FD96}" srcOrd="0" destOrd="0" presId="urn:microsoft.com/office/officeart/2008/layout/PictureStrips"/>
    <dgm:cxn modelId="{E8632185-BE2F-4880-BEEA-8BF2BA510134}" srcId="{2BC25AE6-1B90-4A74-B7FF-B2FBE264CC5B}" destId="{6B84860D-6F14-4ABD-A271-25648E4345E3}" srcOrd="1" destOrd="0" parTransId="{F6CC448A-02F1-4170-9278-6116F0FEC523}" sibTransId="{111EE8FB-6D24-4F70-8FFE-8019E2598E9C}"/>
    <dgm:cxn modelId="{62104193-2087-41FE-B259-489BBBFF80F2}" type="presOf" srcId="{AA776A22-209A-47A2-943C-E2CE11643253}" destId="{1E9F4FDE-7116-4F5F-812E-4C7DFAE66A26}" srcOrd="0" destOrd="0" presId="urn:microsoft.com/office/officeart/2008/layout/PictureStrips"/>
    <dgm:cxn modelId="{9A78C05B-8016-48D2-A820-3F33C5F34DE5}" srcId="{2BC25AE6-1B90-4A74-B7FF-B2FBE264CC5B}" destId="{348AC2FE-767D-4797-B3E8-289E9C75E4E3}" srcOrd="4" destOrd="0" parTransId="{1A0ED6CA-73EC-4BD9-BC37-1687FFC7592B}" sibTransId="{72D30A2C-2AC4-4033-A5B7-98331FC6631E}"/>
    <dgm:cxn modelId="{63303C45-1500-4040-95A9-AACDCA216EDD}" srcId="{2BC25AE6-1B90-4A74-B7FF-B2FBE264CC5B}" destId="{B902F608-0272-4EF1-B8B8-5DC62A78E7AE}" srcOrd="0" destOrd="0" parTransId="{BCC191C8-140B-48CC-8A26-C87AD547DDBB}" sibTransId="{5E6F76B5-A764-4074-AD37-663F94D10E75}"/>
    <dgm:cxn modelId="{C4D6B24C-275F-4C6F-A6D7-45FD5138C778}" type="presOf" srcId="{6B84860D-6F14-4ABD-A271-25648E4345E3}" destId="{CE8DC49F-2980-4E88-9F80-534BC23802D2}" srcOrd="0" destOrd="0" presId="urn:microsoft.com/office/officeart/2008/layout/PictureStrips"/>
    <dgm:cxn modelId="{FBB15587-7C8A-4B76-874A-28C1D1F0F424}" type="presOf" srcId="{FC78EC4C-D5B5-4547-8EC7-757E661D9395}" destId="{F4233BC2-50CC-4170-B725-FA5A83A74C20}" srcOrd="0" destOrd="0" presId="urn:microsoft.com/office/officeart/2008/layout/PictureStrips"/>
    <dgm:cxn modelId="{3A14150A-C67B-46CC-A917-EA1AA6B66D86}" type="presParOf" srcId="{267A4A6D-A182-4A42-ADFA-C9A061EB326C}" destId="{EC788EA3-1C11-4C65-AFB8-9B8D3FE1CD76}" srcOrd="0" destOrd="0" presId="urn:microsoft.com/office/officeart/2008/layout/PictureStrips"/>
    <dgm:cxn modelId="{9E2CAB49-127F-413E-B9AD-3B4FD4CB8E8E}" type="presParOf" srcId="{EC788EA3-1C11-4C65-AFB8-9B8D3FE1CD76}" destId="{31990062-90C9-440A-844A-8D2C6607992C}" srcOrd="0" destOrd="0" presId="urn:microsoft.com/office/officeart/2008/layout/PictureStrips"/>
    <dgm:cxn modelId="{BCBFAA3C-D24B-4874-906A-EEAA56BAE884}" type="presParOf" srcId="{EC788EA3-1C11-4C65-AFB8-9B8D3FE1CD76}" destId="{7570191E-62C2-48C0-BDBA-AC8423528B80}" srcOrd="1" destOrd="0" presId="urn:microsoft.com/office/officeart/2008/layout/PictureStrips"/>
    <dgm:cxn modelId="{63EB4460-D3AE-4295-8376-2D1F71382D73}" type="presParOf" srcId="{267A4A6D-A182-4A42-ADFA-C9A061EB326C}" destId="{326FF67F-0261-4B13-879B-A573AD40AD3F}" srcOrd="1" destOrd="0" presId="urn:microsoft.com/office/officeart/2008/layout/PictureStrips"/>
    <dgm:cxn modelId="{D2145968-4E44-4CAB-BBFB-353D422850A2}" type="presParOf" srcId="{267A4A6D-A182-4A42-ADFA-C9A061EB326C}" destId="{47D2F7A0-6C70-4B93-BCF7-36CA79878B52}" srcOrd="2" destOrd="0" presId="urn:microsoft.com/office/officeart/2008/layout/PictureStrips"/>
    <dgm:cxn modelId="{215432A4-6FB1-42A7-9D33-04E1D852DC67}" type="presParOf" srcId="{47D2F7A0-6C70-4B93-BCF7-36CA79878B52}" destId="{CE8DC49F-2980-4E88-9F80-534BC23802D2}" srcOrd="0" destOrd="0" presId="urn:microsoft.com/office/officeart/2008/layout/PictureStrips"/>
    <dgm:cxn modelId="{FD84785E-BFA0-43F6-83C9-EAD0AAF4FA54}" type="presParOf" srcId="{47D2F7A0-6C70-4B93-BCF7-36CA79878B52}" destId="{7B122DCA-D314-4563-82EF-8FFC10934CFA}" srcOrd="1" destOrd="0" presId="urn:microsoft.com/office/officeart/2008/layout/PictureStrips"/>
    <dgm:cxn modelId="{37FA865C-296C-475D-8056-E204C84D4D58}" type="presParOf" srcId="{267A4A6D-A182-4A42-ADFA-C9A061EB326C}" destId="{BA041691-AE38-4CDD-BD6B-80A3D6F29450}" srcOrd="3" destOrd="0" presId="urn:microsoft.com/office/officeart/2008/layout/PictureStrips"/>
    <dgm:cxn modelId="{7727091A-7E04-45C2-BC81-9A7CE9DE004C}" type="presParOf" srcId="{267A4A6D-A182-4A42-ADFA-C9A061EB326C}" destId="{8C04E570-DE2D-40D9-BAE8-B6D38B628915}" srcOrd="4" destOrd="0" presId="urn:microsoft.com/office/officeart/2008/layout/PictureStrips"/>
    <dgm:cxn modelId="{F7CD05C8-78EE-41B9-A02C-9DF6F67623F6}" type="presParOf" srcId="{8C04E570-DE2D-40D9-BAE8-B6D38B628915}" destId="{16A6E15E-2664-4D06-91BE-99D060CBF6EC}" srcOrd="0" destOrd="0" presId="urn:microsoft.com/office/officeart/2008/layout/PictureStrips"/>
    <dgm:cxn modelId="{49A493EC-18F5-487F-8568-57971FFEC6CE}" type="presParOf" srcId="{8C04E570-DE2D-40D9-BAE8-B6D38B628915}" destId="{075966BE-FE8C-49EC-A207-915C772E3324}" srcOrd="1" destOrd="0" presId="urn:microsoft.com/office/officeart/2008/layout/PictureStrips"/>
    <dgm:cxn modelId="{5D83D8AB-24B9-4D8E-B284-BE2D4826B9AB}" type="presParOf" srcId="{267A4A6D-A182-4A42-ADFA-C9A061EB326C}" destId="{7D444C84-7F6E-4905-961E-67A6C1C31112}" srcOrd="5" destOrd="0" presId="urn:microsoft.com/office/officeart/2008/layout/PictureStrips"/>
    <dgm:cxn modelId="{D82020EC-5FBC-4B37-92D7-158E25D21D31}" type="presParOf" srcId="{267A4A6D-A182-4A42-ADFA-C9A061EB326C}" destId="{DA7BC271-8CE9-4740-8ACE-8420B748CE5A}" srcOrd="6" destOrd="0" presId="urn:microsoft.com/office/officeart/2008/layout/PictureStrips"/>
    <dgm:cxn modelId="{FF96D767-8ECE-45A7-93BD-78B0E428640D}" type="presParOf" srcId="{DA7BC271-8CE9-4740-8ACE-8420B748CE5A}" destId="{C8B76323-DFCC-4C8A-85F6-76E0FDD740B0}" srcOrd="0" destOrd="0" presId="urn:microsoft.com/office/officeart/2008/layout/PictureStrips"/>
    <dgm:cxn modelId="{50A61DB6-F84E-46BD-B131-3FD9E50819BD}" type="presParOf" srcId="{DA7BC271-8CE9-4740-8ACE-8420B748CE5A}" destId="{A490093D-0BC5-4C61-8658-D68C7B4578D6}" srcOrd="1" destOrd="0" presId="urn:microsoft.com/office/officeart/2008/layout/PictureStrips"/>
    <dgm:cxn modelId="{37726548-F824-44CE-87B1-3D1AEF85579B}" type="presParOf" srcId="{267A4A6D-A182-4A42-ADFA-C9A061EB326C}" destId="{E4FE1D46-12BB-4B82-96D7-C71FFA094780}" srcOrd="7" destOrd="0" presId="urn:microsoft.com/office/officeart/2008/layout/PictureStrips"/>
    <dgm:cxn modelId="{CA8F8AAB-4543-40E6-8DC8-59117C80DE7C}" type="presParOf" srcId="{267A4A6D-A182-4A42-ADFA-C9A061EB326C}" destId="{55EF8FF3-D43C-414F-A902-39FB71749CFD}" srcOrd="8" destOrd="0" presId="urn:microsoft.com/office/officeart/2008/layout/PictureStrips"/>
    <dgm:cxn modelId="{3AD02AFA-FB3D-4261-915B-27592330D3B4}" type="presParOf" srcId="{55EF8FF3-D43C-414F-A902-39FB71749CFD}" destId="{5C268A2B-117A-4D49-8066-EE23B3B0FD96}" srcOrd="0" destOrd="0" presId="urn:microsoft.com/office/officeart/2008/layout/PictureStrips"/>
    <dgm:cxn modelId="{93FEF026-7D8B-4055-81CC-EADB904C9A75}" type="presParOf" srcId="{55EF8FF3-D43C-414F-A902-39FB71749CFD}" destId="{698819D6-A3F0-4D16-9A2B-6AD2C72D2845}" srcOrd="1" destOrd="0" presId="urn:microsoft.com/office/officeart/2008/layout/PictureStrips"/>
    <dgm:cxn modelId="{AE65AD87-7B94-4E98-9ED5-54C35B7B9FBD}" type="presParOf" srcId="{267A4A6D-A182-4A42-ADFA-C9A061EB326C}" destId="{569D63B7-DFB3-4A3B-B9B3-93B809182B8A}" srcOrd="9" destOrd="0" presId="urn:microsoft.com/office/officeart/2008/layout/PictureStrips"/>
    <dgm:cxn modelId="{DB9BD03E-1C83-40AF-BEA1-ABC0B44683E0}" type="presParOf" srcId="{267A4A6D-A182-4A42-ADFA-C9A061EB326C}" destId="{37248493-35A5-49A3-AB08-D24E27ECF9C0}" srcOrd="10" destOrd="0" presId="urn:microsoft.com/office/officeart/2008/layout/PictureStrips"/>
    <dgm:cxn modelId="{D98794B0-C52D-49ED-93CB-2335DCA00998}" type="presParOf" srcId="{37248493-35A5-49A3-AB08-D24E27ECF9C0}" destId="{1E9F4FDE-7116-4F5F-812E-4C7DFAE66A26}" srcOrd="0" destOrd="0" presId="urn:microsoft.com/office/officeart/2008/layout/PictureStrips"/>
    <dgm:cxn modelId="{3FD5B846-2418-4871-BC17-EA81CC5EB9B3}" type="presParOf" srcId="{37248493-35A5-49A3-AB08-D24E27ECF9C0}" destId="{DD9A5734-1753-4674-A542-4E46A49AA516}" srcOrd="1" destOrd="0" presId="urn:microsoft.com/office/officeart/2008/layout/PictureStrips"/>
    <dgm:cxn modelId="{9AAA12C5-DA36-42FE-A050-DC7FDA22F3B4}" type="presParOf" srcId="{267A4A6D-A182-4A42-ADFA-C9A061EB326C}" destId="{B4BC33A7-E5B8-4DED-9C12-79802B50428B}" srcOrd="11" destOrd="0" presId="urn:microsoft.com/office/officeart/2008/layout/PictureStrips"/>
    <dgm:cxn modelId="{E874C87B-05A3-4331-88BC-42699726485B}" type="presParOf" srcId="{267A4A6D-A182-4A42-ADFA-C9A061EB326C}" destId="{F25C9E60-F4CC-4AE9-8882-1D13DF9B3722}" srcOrd="12" destOrd="0" presId="urn:microsoft.com/office/officeart/2008/layout/PictureStrips"/>
    <dgm:cxn modelId="{934593AE-99ED-4087-8E0C-5A91BC5414CD}" type="presParOf" srcId="{F25C9E60-F4CC-4AE9-8882-1D13DF9B3722}" destId="{F4233BC2-50CC-4170-B725-FA5A83A74C20}" srcOrd="0" destOrd="0" presId="urn:microsoft.com/office/officeart/2008/layout/PictureStrips"/>
    <dgm:cxn modelId="{9A4BFA1F-D974-4489-90C9-8B156C7443A6}"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CF4340-DF10-46A0-A8E9-9C4A25F4DD8A}" type="doc">
      <dgm:prSet loTypeId="urn:microsoft.com/office/officeart/2005/8/layout/vList5" loCatId="list" qsTypeId="urn:microsoft.com/office/officeart/2005/8/quickstyle/simple2" qsCatId="simple" csTypeId="urn:microsoft.com/office/officeart/2005/8/colors/colorful3" csCatId="colorful" phldr="1"/>
      <dgm:spPr/>
      <dgm:t>
        <a:bodyPr/>
        <a:lstStyle/>
        <a:p>
          <a:endParaRPr lang="en-US"/>
        </a:p>
      </dgm:t>
    </dgm:pt>
    <dgm:pt modelId="{D5081539-74FE-40AD-B7A3-3F78699B871A}">
      <dgm:prSet phldrT="[Text]" custT="1"/>
      <dgm:spPr/>
      <dgm:t>
        <a:bodyPr/>
        <a:lstStyle/>
        <a:p>
          <a:pPr rtl="1"/>
          <a:r>
            <a:rPr lang="ar-EG" sz="1600" b="1" dirty="0" smtClean="0"/>
            <a:t>الأسبوع الأول</a:t>
          </a:r>
          <a:endParaRPr lang="en-US" sz="1600" b="1" dirty="0"/>
        </a:p>
      </dgm:t>
    </dgm:pt>
    <dgm:pt modelId="{E692B5F3-76C8-4DFD-8F43-1F54809AAAB7}" type="parTrans" cxnId="{F3942899-73F6-40CF-8E05-B30C7FBB0CD1}">
      <dgm:prSet/>
      <dgm:spPr/>
      <dgm:t>
        <a:bodyPr/>
        <a:lstStyle/>
        <a:p>
          <a:pPr rtl="1"/>
          <a:endParaRPr lang="en-US" sz="1800"/>
        </a:p>
      </dgm:t>
    </dgm:pt>
    <dgm:pt modelId="{AFF0C13B-12EE-4B2E-8CBA-210A671687CA}" type="sibTrans" cxnId="{F3942899-73F6-40CF-8E05-B30C7FBB0CD1}">
      <dgm:prSet/>
      <dgm:spPr/>
      <dgm:t>
        <a:bodyPr/>
        <a:lstStyle/>
        <a:p>
          <a:pPr rtl="1"/>
          <a:endParaRPr lang="en-US" sz="1800"/>
        </a:p>
      </dgm:t>
    </dgm:pt>
    <dgm:pt modelId="{68F76F64-24AE-4F8E-B69E-7B2DAFB144D8}">
      <dgm:prSet phldrT="[Text]" custT="1"/>
      <dgm:spPr/>
      <dgm:t>
        <a:bodyPr/>
        <a:lstStyle/>
        <a:p>
          <a:pPr rtl="1"/>
          <a:r>
            <a:rPr lang="ar-EG" sz="1800" dirty="0" smtClean="0"/>
            <a:t>المفاهيم الأساسية (مفهومها وتعريفها وأهميتها وأنواعها)</a:t>
          </a:r>
          <a:endParaRPr lang="en-US" sz="1800" dirty="0"/>
        </a:p>
      </dgm:t>
    </dgm:pt>
    <dgm:pt modelId="{15003C09-8D53-49D5-8191-EC2434A81CB4}" type="parTrans" cxnId="{58118B83-BA9F-4CD0-801F-F50B8B38A24F}">
      <dgm:prSet/>
      <dgm:spPr/>
      <dgm:t>
        <a:bodyPr/>
        <a:lstStyle/>
        <a:p>
          <a:pPr rtl="1"/>
          <a:endParaRPr lang="en-US" sz="1800"/>
        </a:p>
      </dgm:t>
    </dgm:pt>
    <dgm:pt modelId="{DE4CD5ED-BC05-4D8D-83B6-5DB9B6C40C9A}" type="sibTrans" cxnId="{58118B83-BA9F-4CD0-801F-F50B8B38A24F}">
      <dgm:prSet/>
      <dgm:spPr/>
      <dgm:t>
        <a:bodyPr/>
        <a:lstStyle/>
        <a:p>
          <a:pPr rtl="1"/>
          <a:endParaRPr lang="en-US" sz="1800"/>
        </a:p>
      </dgm:t>
    </dgm:pt>
    <dgm:pt modelId="{65817AD7-25AE-44C2-A3EA-CA1E1277825A}">
      <dgm:prSet phldrT="[Text]" custT="1"/>
      <dgm:spPr/>
      <dgm:t>
        <a:bodyPr/>
        <a:lstStyle/>
        <a:p>
          <a:pPr rtl="1"/>
          <a:r>
            <a:rPr lang="ar-EG" sz="1600" b="1" dirty="0" smtClean="0"/>
            <a:t>الأسبوع الثاني</a:t>
          </a:r>
          <a:endParaRPr lang="en-US" sz="1600" b="1" dirty="0"/>
        </a:p>
      </dgm:t>
    </dgm:pt>
    <dgm:pt modelId="{FCA5E5C4-5211-44FD-AA72-DA6BD99AAE38}" type="parTrans" cxnId="{5C217548-EEF3-43FF-B798-A3B1D0D1CBA2}">
      <dgm:prSet/>
      <dgm:spPr/>
      <dgm:t>
        <a:bodyPr/>
        <a:lstStyle/>
        <a:p>
          <a:pPr rtl="1"/>
          <a:endParaRPr lang="en-US" sz="1800"/>
        </a:p>
      </dgm:t>
    </dgm:pt>
    <dgm:pt modelId="{553F06F6-B25F-455E-BF0D-DFAC80AB7F2F}" type="sibTrans" cxnId="{5C217548-EEF3-43FF-B798-A3B1D0D1CBA2}">
      <dgm:prSet/>
      <dgm:spPr/>
      <dgm:t>
        <a:bodyPr/>
        <a:lstStyle/>
        <a:p>
          <a:pPr rtl="1"/>
          <a:endParaRPr lang="en-US" sz="1800"/>
        </a:p>
      </dgm:t>
    </dgm:pt>
    <dgm:pt modelId="{52318536-77DF-4B9D-BF8E-EAC2E8DC6930}">
      <dgm:prSet phldrT="[Text]" custT="1"/>
      <dgm:spPr/>
      <dgm:t>
        <a:bodyPr/>
        <a:lstStyle/>
        <a:p>
          <a:pPr rtl="1"/>
          <a:r>
            <a:rPr lang="ar-EG" sz="1800" dirty="0" smtClean="0"/>
            <a:t>تابع المفاهيم الأساسية (تكاليفها, الموارد البشرية بقسم الهندسة والصيانة, أساليب تنظيمها وإدارتها).</a:t>
          </a:r>
          <a:endParaRPr lang="en-US" sz="1800" dirty="0"/>
        </a:p>
      </dgm:t>
    </dgm:pt>
    <dgm:pt modelId="{72DB376D-4725-4BB2-9C3D-8FA9E8BAF440}" type="parTrans" cxnId="{82B196E2-5661-465A-8D92-9ABCED2B838D}">
      <dgm:prSet/>
      <dgm:spPr/>
      <dgm:t>
        <a:bodyPr/>
        <a:lstStyle/>
        <a:p>
          <a:pPr rtl="1"/>
          <a:endParaRPr lang="en-US" sz="1800"/>
        </a:p>
      </dgm:t>
    </dgm:pt>
    <dgm:pt modelId="{CE4CB0EB-2425-4049-A168-DB8514F9EC04}" type="sibTrans" cxnId="{82B196E2-5661-465A-8D92-9ABCED2B838D}">
      <dgm:prSet/>
      <dgm:spPr/>
      <dgm:t>
        <a:bodyPr/>
        <a:lstStyle/>
        <a:p>
          <a:pPr rtl="1"/>
          <a:endParaRPr lang="en-US" sz="1800"/>
        </a:p>
      </dgm:t>
    </dgm:pt>
    <dgm:pt modelId="{B71BDA6F-D64D-40C1-84F9-237631D03ECD}">
      <dgm:prSet phldrT="[Text]" custT="1"/>
      <dgm:spPr/>
      <dgm:t>
        <a:bodyPr/>
        <a:lstStyle/>
        <a:p>
          <a:pPr rtl="1"/>
          <a:r>
            <a:rPr lang="ar-EG" sz="1600" b="1" dirty="0" smtClean="0"/>
            <a:t>الأسبوع الثالث</a:t>
          </a:r>
          <a:endParaRPr lang="en-US" sz="1600" b="1" dirty="0"/>
        </a:p>
      </dgm:t>
    </dgm:pt>
    <dgm:pt modelId="{9ED6338D-FF6C-4993-9A91-DC0498562A17}" type="parTrans" cxnId="{2509AEBB-EF87-42BE-86D3-517C36B74AE6}">
      <dgm:prSet/>
      <dgm:spPr/>
      <dgm:t>
        <a:bodyPr/>
        <a:lstStyle/>
        <a:p>
          <a:pPr rtl="1"/>
          <a:endParaRPr lang="en-US" sz="1800"/>
        </a:p>
      </dgm:t>
    </dgm:pt>
    <dgm:pt modelId="{371B55D7-B22B-4960-A2B6-A236A5F89080}" type="sibTrans" cxnId="{2509AEBB-EF87-42BE-86D3-517C36B74AE6}">
      <dgm:prSet/>
      <dgm:spPr/>
      <dgm:t>
        <a:bodyPr/>
        <a:lstStyle/>
        <a:p>
          <a:pPr rtl="1"/>
          <a:endParaRPr lang="en-US" sz="1800"/>
        </a:p>
      </dgm:t>
    </dgm:pt>
    <dgm:pt modelId="{F374C345-1EDD-425A-974E-41224D723A9F}">
      <dgm:prSet phldrT="[Text]" custT="1"/>
      <dgm:spPr/>
      <dgm:t>
        <a:bodyPr/>
        <a:lstStyle/>
        <a:p>
          <a:pPr rtl="1"/>
          <a:r>
            <a:rPr lang="ar-EG" sz="1800" dirty="0" smtClean="0"/>
            <a:t>قسم الهندسة والصيانة في المنشآت الفندقية.</a:t>
          </a:r>
          <a:endParaRPr lang="en-US" sz="1800" dirty="0"/>
        </a:p>
      </dgm:t>
    </dgm:pt>
    <dgm:pt modelId="{B989ABC2-E270-43B2-9D99-EB98BCFF5C00}" type="parTrans" cxnId="{1D887C4E-B836-4005-903F-0854C7F3489D}">
      <dgm:prSet/>
      <dgm:spPr/>
      <dgm:t>
        <a:bodyPr/>
        <a:lstStyle/>
        <a:p>
          <a:pPr rtl="1"/>
          <a:endParaRPr lang="en-US" sz="1800"/>
        </a:p>
      </dgm:t>
    </dgm:pt>
    <dgm:pt modelId="{7F8DC23F-9546-42FF-9B33-0DC86DD1A945}" type="sibTrans" cxnId="{1D887C4E-B836-4005-903F-0854C7F3489D}">
      <dgm:prSet/>
      <dgm:spPr/>
      <dgm:t>
        <a:bodyPr/>
        <a:lstStyle/>
        <a:p>
          <a:pPr rtl="1"/>
          <a:endParaRPr lang="en-US" sz="1800"/>
        </a:p>
      </dgm:t>
    </dgm:pt>
    <dgm:pt modelId="{E7992ACB-566E-4EEB-9F78-35A493C38DFB}">
      <dgm:prSet phldrT="[Text]" custT="1"/>
      <dgm:spPr/>
      <dgm:t>
        <a:bodyPr/>
        <a:lstStyle/>
        <a:p>
          <a:pPr rtl="1"/>
          <a:r>
            <a:rPr lang="ar-EG" sz="1600" b="1" dirty="0" smtClean="0"/>
            <a:t>الأسبوع الرابع</a:t>
          </a:r>
          <a:endParaRPr lang="en-US" sz="1600" b="1" dirty="0"/>
        </a:p>
      </dgm:t>
    </dgm:pt>
    <dgm:pt modelId="{E96A12FC-A568-4C36-B964-6B7661BCB7E0}" type="parTrans" cxnId="{4FBA9640-360D-4E0B-95D8-225722CF2CF8}">
      <dgm:prSet/>
      <dgm:spPr/>
      <dgm:t>
        <a:bodyPr/>
        <a:lstStyle/>
        <a:p>
          <a:endParaRPr lang="en-US" sz="1800"/>
        </a:p>
      </dgm:t>
    </dgm:pt>
    <dgm:pt modelId="{9574A562-509F-48AB-8482-CC41633B6BCB}" type="sibTrans" cxnId="{4FBA9640-360D-4E0B-95D8-225722CF2CF8}">
      <dgm:prSet/>
      <dgm:spPr/>
      <dgm:t>
        <a:bodyPr/>
        <a:lstStyle/>
        <a:p>
          <a:endParaRPr lang="en-US" sz="1800"/>
        </a:p>
      </dgm:t>
    </dgm:pt>
    <dgm:pt modelId="{F140E9B5-2D6B-468C-86EB-928FCB09DE19}">
      <dgm:prSet phldrT="[Text]" custT="1"/>
      <dgm:spPr/>
      <dgm:t>
        <a:bodyPr/>
        <a:lstStyle/>
        <a:p>
          <a:pPr rtl="1"/>
          <a:r>
            <a:rPr lang="ar-EG" sz="1600" b="1" dirty="0" smtClean="0"/>
            <a:t>الأسبوع الخامس</a:t>
          </a:r>
          <a:endParaRPr lang="en-US" sz="1600" b="1" dirty="0"/>
        </a:p>
      </dgm:t>
    </dgm:pt>
    <dgm:pt modelId="{D26651C7-8171-4BE5-BE11-6CA8E1C86482}" type="parTrans" cxnId="{09FD52E5-0772-4FCA-843E-C4345E6A94A7}">
      <dgm:prSet/>
      <dgm:spPr/>
      <dgm:t>
        <a:bodyPr/>
        <a:lstStyle/>
        <a:p>
          <a:endParaRPr lang="en-US" sz="1800"/>
        </a:p>
      </dgm:t>
    </dgm:pt>
    <dgm:pt modelId="{6F8EE763-5838-44FF-8FFA-B500436F960F}" type="sibTrans" cxnId="{09FD52E5-0772-4FCA-843E-C4345E6A94A7}">
      <dgm:prSet/>
      <dgm:spPr/>
      <dgm:t>
        <a:bodyPr/>
        <a:lstStyle/>
        <a:p>
          <a:endParaRPr lang="en-US" sz="1800"/>
        </a:p>
      </dgm:t>
    </dgm:pt>
    <dgm:pt modelId="{7E6B6E01-40A3-4549-81AE-D3E3FF6339F1}">
      <dgm:prSet phldrT="[Text]" custT="1"/>
      <dgm:spPr/>
      <dgm:t>
        <a:bodyPr/>
        <a:lstStyle/>
        <a:p>
          <a:pPr rtl="1"/>
          <a:r>
            <a:rPr lang="ar-EG" sz="1600" b="1" dirty="0" smtClean="0"/>
            <a:t>الأسبوع السادس</a:t>
          </a:r>
          <a:endParaRPr lang="en-US" sz="1600" b="1" dirty="0"/>
        </a:p>
      </dgm:t>
    </dgm:pt>
    <dgm:pt modelId="{7FA5BBCE-9813-42EC-8158-5808A826373E}" type="parTrans" cxnId="{174472EA-BB40-4C5A-80A5-57AA84BA8B70}">
      <dgm:prSet/>
      <dgm:spPr/>
      <dgm:t>
        <a:bodyPr/>
        <a:lstStyle/>
        <a:p>
          <a:endParaRPr lang="en-US" sz="1800"/>
        </a:p>
      </dgm:t>
    </dgm:pt>
    <dgm:pt modelId="{C1E49E22-B159-4CD8-B858-35F21BAB8C34}" type="sibTrans" cxnId="{174472EA-BB40-4C5A-80A5-57AA84BA8B70}">
      <dgm:prSet/>
      <dgm:spPr/>
      <dgm:t>
        <a:bodyPr/>
        <a:lstStyle/>
        <a:p>
          <a:endParaRPr lang="en-US" sz="1800"/>
        </a:p>
      </dgm:t>
    </dgm:pt>
    <dgm:pt modelId="{477D1610-85F7-4652-BF30-ADC7D3802E8B}">
      <dgm:prSet phldrT="[Text]" custT="1"/>
      <dgm:spPr/>
      <dgm:t>
        <a:bodyPr/>
        <a:lstStyle/>
        <a:p>
          <a:pPr rtl="1"/>
          <a:r>
            <a:rPr lang="ar-EG" sz="1800" dirty="0" smtClean="0"/>
            <a:t>الهيكل التنظيمي لقسم الهندسة والصيانة في المنشآت الفندقية.</a:t>
          </a:r>
          <a:endParaRPr lang="en-US" sz="1800" dirty="0"/>
        </a:p>
      </dgm:t>
    </dgm:pt>
    <dgm:pt modelId="{78695DD0-1276-4F7F-BA75-DBFF3154C2BE}" type="parTrans" cxnId="{1067277C-A15B-4995-8F82-EB61A11DE0C4}">
      <dgm:prSet/>
      <dgm:spPr/>
      <dgm:t>
        <a:bodyPr/>
        <a:lstStyle/>
        <a:p>
          <a:endParaRPr lang="en-US" sz="1800"/>
        </a:p>
      </dgm:t>
    </dgm:pt>
    <dgm:pt modelId="{AE903C68-BF64-4D62-B9F0-BD0692DFFC7D}" type="sibTrans" cxnId="{1067277C-A15B-4995-8F82-EB61A11DE0C4}">
      <dgm:prSet/>
      <dgm:spPr/>
      <dgm:t>
        <a:bodyPr/>
        <a:lstStyle/>
        <a:p>
          <a:endParaRPr lang="en-US" sz="1800"/>
        </a:p>
      </dgm:t>
    </dgm:pt>
    <dgm:pt modelId="{ACFE7976-D0C3-416B-985B-1F90A4C6D7D8}">
      <dgm:prSet phldrT="[Text]" custT="1"/>
      <dgm:spPr/>
      <dgm:t>
        <a:bodyPr/>
        <a:lstStyle/>
        <a:p>
          <a:pPr rtl="1"/>
          <a:r>
            <a:rPr lang="ar-EG" sz="1800" dirty="0" smtClean="0"/>
            <a:t>المهام الوظيفية للعاملين بقسم الهندسة والصيانة في المنشآت الفندقية.</a:t>
          </a:r>
          <a:endParaRPr lang="en-US" sz="1800" dirty="0"/>
        </a:p>
      </dgm:t>
    </dgm:pt>
    <dgm:pt modelId="{A7D1F045-AE5E-4CC7-AAC1-AB8274A1227B}" type="parTrans" cxnId="{47BB6B22-E5DF-475C-831F-1D44CE245A83}">
      <dgm:prSet/>
      <dgm:spPr/>
      <dgm:t>
        <a:bodyPr/>
        <a:lstStyle/>
        <a:p>
          <a:endParaRPr lang="en-US" sz="1800"/>
        </a:p>
      </dgm:t>
    </dgm:pt>
    <dgm:pt modelId="{E7653A75-FEB6-4BD7-A973-93F200E0A65F}" type="sibTrans" cxnId="{47BB6B22-E5DF-475C-831F-1D44CE245A83}">
      <dgm:prSet/>
      <dgm:spPr/>
      <dgm:t>
        <a:bodyPr/>
        <a:lstStyle/>
        <a:p>
          <a:endParaRPr lang="en-US" sz="1800"/>
        </a:p>
      </dgm:t>
    </dgm:pt>
    <dgm:pt modelId="{3ADDC96C-F4BB-4CE8-A0B9-3366BED84E6F}">
      <dgm:prSet phldrT="[Text]" custT="1"/>
      <dgm:spPr/>
      <dgm:t>
        <a:bodyPr/>
        <a:lstStyle/>
        <a:p>
          <a:pPr rtl="1"/>
          <a:r>
            <a:rPr lang="ar-EG" sz="1800" dirty="0" smtClean="0"/>
            <a:t>الأمن الصناعي ودوره في المنشآت الفندقية.</a:t>
          </a:r>
          <a:endParaRPr lang="en-US" sz="1800" dirty="0"/>
        </a:p>
      </dgm:t>
    </dgm:pt>
    <dgm:pt modelId="{EE7CEB34-00C2-457D-AEF5-D8D22B5A791A}" type="parTrans" cxnId="{8BD37FF0-EE03-4B4E-B205-B76D41251FD2}">
      <dgm:prSet/>
      <dgm:spPr/>
      <dgm:t>
        <a:bodyPr/>
        <a:lstStyle/>
        <a:p>
          <a:endParaRPr lang="en-US" sz="1800"/>
        </a:p>
      </dgm:t>
    </dgm:pt>
    <dgm:pt modelId="{3E89ADD4-2E21-4E8F-8017-06F774F9B2E9}" type="sibTrans" cxnId="{8BD37FF0-EE03-4B4E-B205-B76D41251FD2}">
      <dgm:prSet/>
      <dgm:spPr/>
      <dgm:t>
        <a:bodyPr/>
        <a:lstStyle/>
        <a:p>
          <a:endParaRPr lang="en-US" sz="1800"/>
        </a:p>
      </dgm:t>
    </dgm:pt>
    <dgm:pt modelId="{A7AE3C24-47A7-4D45-BDAB-61E9F1FE4C1C}" type="pres">
      <dgm:prSet presAssocID="{A9CF4340-DF10-46A0-A8E9-9C4A25F4DD8A}" presName="Name0" presStyleCnt="0">
        <dgm:presLayoutVars>
          <dgm:dir/>
          <dgm:animLvl val="lvl"/>
          <dgm:resizeHandles val="exact"/>
        </dgm:presLayoutVars>
      </dgm:prSet>
      <dgm:spPr/>
      <dgm:t>
        <a:bodyPr/>
        <a:lstStyle/>
        <a:p>
          <a:endParaRPr lang="en-US"/>
        </a:p>
      </dgm:t>
    </dgm:pt>
    <dgm:pt modelId="{6595FCF5-6905-47DB-BED9-DCA6AC4ECB49}" type="pres">
      <dgm:prSet presAssocID="{D5081539-74FE-40AD-B7A3-3F78699B871A}" presName="linNode" presStyleCnt="0"/>
      <dgm:spPr/>
    </dgm:pt>
    <dgm:pt modelId="{DE0EFDD5-1291-4549-9D74-C3D5E394241E}" type="pres">
      <dgm:prSet presAssocID="{D5081539-74FE-40AD-B7A3-3F78699B871A}" presName="parentText" presStyleLbl="node1" presStyleIdx="0" presStyleCnt="6">
        <dgm:presLayoutVars>
          <dgm:chMax val="1"/>
          <dgm:bulletEnabled val="1"/>
        </dgm:presLayoutVars>
      </dgm:prSet>
      <dgm:spPr/>
      <dgm:t>
        <a:bodyPr/>
        <a:lstStyle/>
        <a:p>
          <a:endParaRPr lang="en-US"/>
        </a:p>
      </dgm:t>
    </dgm:pt>
    <dgm:pt modelId="{17CDD635-89A9-4478-8301-29B264E9A26A}" type="pres">
      <dgm:prSet presAssocID="{D5081539-74FE-40AD-B7A3-3F78699B871A}" presName="descendantText" presStyleLbl="alignAccFollowNode1" presStyleIdx="0" presStyleCnt="6" custScaleX="254962">
        <dgm:presLayoutVars>
          <dgm:bulletEnabled val="1"/>
        </dgm:presLayoutVars>
      </dgm:prSet>
      <dgm:spPr/>
      <dgm:t>
        <a:bodyPr/>
        <a:lstStyle/>
        <a:p>
          <a:endParaRPr lang="en-US"/>
        </a:p>
      </dgm:t>
    </dgm:pt>
    <dgm:pt modelId="{B9051AD4-2C1C-438C-8DAD-A3C06E392EA4}" type="pres">
      <dgm:prSet presAssocID="{AFF0C13B-12EE-4B2E-8CBA-210A671687CA}" presName="sp" presStyleCnt="0"/>
      <dgm:spPr/>
    </dgm:pt>
    <dgm:pt modelId="{93E5E65B-7795-4A41-AF65-12F49780ADF6}" type="pres">
      <dgm:prSet presAssocID="{65817AD7-25AE-44C2-A3EA-CA1E1277825A}" presName="linNode" presStyleCnt="0"/>
      <dgm:spPr/>
    </dgm:pt>
    <dgm:pt modelId="{EB702965-4B19-4F34-8333-F8F69D8781AA}" type="pres">
      <dgm:prSet presAssocID="{65817AD7-25AE-44C2-A3EA-CA1E1277825A}" presName="parentText" presStyleLbl="node1" presStyleIdx="1" presStyleCnt="6" custLinFactNeighborX="-15" custLinFactNeighborY="5223">
        <dgm:presLayoutVars>
          <dgm:chMax val="1"/>
          <dgm:bulletEnabled val="1"/>
        </dgm:presLayoutVars>
      </dgm:prSet>
      <dgm:spPr/>
      <dgm:t>
        <a:bodyPr/>
        <a:lstStyle/>
        <a:p>
          <a:endParaRPr lang="en-US"/>
        </a:p>
      </dgm:t>
    </dgm:pt>
    <dgm:pt modelId="{1EC94DE2-8294-48B3-9A10-83DC54EE88DE}" type="pres">
      <dgm:prSet presAssocID="{65817AD7-25AE-44C2-A3EA-CA1E1277825A}" presName="descendantText" presStyleLbl="alignAccFollowNode1" presStyleIdx="1" presStyleCnt="6" custScaleX="254948">
        <dgm:presLayoutVars>
          <dgm:bulletEnabled val="1"/>
        </dgm:presLayoutVars>
      </dgm:prSet>
      <dgm:spPr/>
      <dgm:t>
        <a:bodyPr/>
        <a:lstStyle/>
        <a:p>
          <a:endParaRPr lang="en-US"/>
        </a:p>
      </dgm:t>
    </dgm:pt>
    <dgm:pt modelId="{FA8D07AB-EF86-4682-9945-E590BDB0E637}" type="pres">
      <dgm:prSet presAssocID="{553F06F6-B25F-455E-BF0D-DFAC80AB7F2F}" presName="sp" presStyleCnt="0"/>
      <dgm:spPr/>
    </dgm:pt>
    <dgm:pt modelId="{15BBA4E7-730D-447C-8687-4972136756C6}" type="pres">
      <dgm:prSet presAssocID="{B71BDA6F-D64D-40C1-84F9-237631D03ECD}" presName="linNode" presStyleCnt="0"/>
      <dgm:spPr/>
    </dgm:pt>
    <dgm:pt modelId="{DD983EAF-B460-4EE9-86B4-E6EDBEA9D5EF}" type="pres">
      <dgm:prSet presAssocID="{B71BDA6F-D64D-40C1-84F9-237631D03ECD}" presName="parentText" presStyleLbl="node1" presStyleIdx="2" presStyleCnt="6">
        <dgm:presLayoutVars>
          <dgm:chMax val="1"/>
          <dgm:bulletEnabled val="1"/>
        </dgm:presLayoutVars>
      </dgm:prSet>
      <dgm:spPr/>
      <dgm:t>
        <a:bodyPr/>
        <a:lstStyle/>
        <a:p>
          <a:endParaRPr lang="en-US"/>
        </a:p>
      </dgm:t>
    </dgm:pt>
    <dgm:pt modelId="{6979F6E9-8FD1-4934-B392-6A35F1BA36F0}" type="pres">
      <dgm:prSet presAssocID="{B71BDA6F-D64D-40C1-84F9-237631D03ECD}" presName="descendantText" presStyleLbl="alignAccFollowNode1" presStyleIdx="2" presStyleCnt="6" custScaleX="255598">
        <dgm:presLayoutVars>
          <dgm:bulletEnabled val="1"/>
        </dgm:presLayoutVars>
      </dgm:prSet>
      <dgm:spPr/>
      <dgm:t>
        <a:bodyPr/>
        <a:lstStyle/>
        <a:p>
          <a:endParaRPr lang="en-US"/>
        </a:p>
      </dgm:t>
    </dgm:pt>
    <dgm:pt modelId="{AF503932-12F7-4A9B-9416-AAA955286DA3}" type="pres">
      <dgm:prSet presAssocID="{371B55D7-B22B-4960-A2B6-A236A5F89080}" presName="sp" presStyleCnt="0"/>
      <dgm:spPr/>
    </dgm:pt>
    <dgm:pt modelId="{5F3917E3-E2FE-4553-848C-38EEC664E4C7}" type="pres">
      <dgm:prSet presAssocID="{E7992ACB-566E-4EEB-9F78-35A493C38DFB}" presName="linNode" presStyleCnt="0"/>
      <dgm:spPr/>
    </dgm:pt>
    <dgm:pt modelId="{5C50625B-C558-4C14-BE63-AD72FE32A0E5}" type="pres">
      <dgm:prSet presAssocID="{E7992ACB-566E-4EEB-9F78-35A493C38DFB}" presName="parentText" presStyleLbl="node1" presStyleIdx="3" presStyleCnt="6">
        <dgm:presLayoutVars>
          <dgm:chMax val="1"/>
          <dgm:bulletEnabled val="1"/>
        </dgm:presLayoutVars>
      </dgm:prSet>
      <dgm:spPr/>
      <dgm:t>
        <a:bodyPr/>
        <a:lstStyle/>
        <a:p>
          <a:endParaRPr lang="en-US"/>
        </a:p>
      </dgm:t>
    </dgm:pt>
    <dgm:pt modelId="{EDD8118E-3A5E-4A15-9A1C-923A4EBD9736}" type="pres">
      <dgm:prSet presAssocID="{E7992ACB-566E-4EEB-9F78-35A493C38DFB}" presName="descendantText" presStyleLbl="alignAccFollowNode1" presStyleIdx="3" presStyleCnt="6" custScaleX="255598">
        <dgm:presLayoutVars>
          <dgm:bulletEnabled val="1"/>
        </dgm:presLayoutVars>
      </dgm:prSet>
      <dgm:spPr/>
      <dgm:t>
        <a:bodyPr/>
        <a:lstStyle/>
        <a:p>
          <a:endParaRPr lang="en-US"/>
        </a:p>
      </dgm:t>
    </dgm:pt>
    <dgm:pt modelId="{8333E803-1E85-4EA5-B557-2B4FDA28E980}" type="pres">
      <dgm:prSet presAssocID="{9574A562-509F-48AB-8482-CC41633B6BCB}" presName="sp" presStyleCnt="0"/>
      <dgm:spPr/>
    </dgm:pt>
    <dgm:pt modelId="{C95C764A-2379-489C-A672-FB5DBEB2FD03}" type="pres">
      <dgm:prSet presAssocID="{F140E9B5-2D6B-468C-86EB-928FCB09DE19}" presName="linNode" presStyleCnt="0"/>
      <dgm:spPr/>
    </dgm:pt>
    <dgm:pt modelId="{D5197CFF-783B-4B1B-8368-3A599E9D3FAD}" type="pres">
      <dgm:prSet presAssocID="{F140E9B5-2D6B-468C-86EB-928FCB09DE19}" presName="parentText" presStyleLbl="node1" presStyleIdx="4" presStyleCnt="6">
        <dgm:presLayoutVars>
          <dgm:chMax val="1"/>
          <dgm:bulletEnabled val="1"/>
        </dgm:presLayoutVars>
      </dgm:prSet>
      <dgm:spPr/>
      <dgm:t>
        <a:bodyPr/>
        <a:lstStyle/>
        <a:p>
          <a:endParaRPr lang="en-US"/>
        </a:p>
      </dgm:t>
    </dgm:pt>
    <dgm:pt modelId="{1D0E3B30-7A69-4666-9115-5474E717A4CD}" type="pres">
      <dgm:prSet presAssocID="{F140E9B5-2D6B-468C-86EB-928FCB09DE19}" presName="descendantText" presStyleLbl="alignAccFollowNode1" presStyleIdx="4" presStyleCnt="6" custScaleX="255597">
        <dgm:presLayoutVars>
          <dgm:bulletEnabled val="1"/>
        </dgm:presLayoutVars>
      </dgm:prSet>
      <dgm:spPr/>
      <dgm:t>
        <a:bodyPr/>
        <a:lstStyle/>
        <a:p>
          <a:endParaRPr lang="en-US"/>
        </a:p>
      </dgm:t>
    </dgm:pt>
    <dgm:pt modelId="{393A2434-0FAA-4EA2-A444-0CCD210B4357}" type="pres">
      <dgm:prSet presAssocID="{6F8EE763-5838-44FF-8FFA-B500436F960F}" presName="sp" presStyleCnt="0"/>
      <dgm:spPr/>
    </dgm:pt>
    <dgm:pt modelId="{11AC44E7-9930-495B-9582-70081B87717F}" type="pres">
      <dgm:prSet presAssocID="{7E6B6E01-40A3-4549-81AE-D3E3FF6339F1}" presName="linNode" presStyleCnt="0"/>
      <dgm:spPr/>
    </dgm:pt>
    <dgm:pt modelId="{1E8B1E20-1DB8-40CB-9E92-67FB26D34605}" type="pres">
      <dgm:prSet presAssocID="{7E6B6E01-40A3-4549-81AE-D3E3FF6339F1}" presName="parentText" presStyleLbl="node1" presStyleIdx="5" presStyleCnt="6">
        <dgm:presLayoutVars>
          <dgm:chMax val="1"/>
          <dgm:bulletEnabled val="1"/>
        </dgm:presLayoutVars>
      </dgm:prSet>
      <dgm:spPr/>
      <dgm:t>
        <a:bodyPr/>
        <a:lstStyle/>
        <a:p>
          <a:endParaRPr lang="en-US"/>
        </a:p>
      </dgm:t>
    </dgm:pt>
    <dgm:pt modelId="{9BC29847-23B9-426F-9FBE-DCF04DDD8068}" type="pres">
      <dgm:prSet presAssocID="{7E6B6E01-40A3-4549-81AE-D3E3FF6339F1}" presName="descendantText" presStyleLbl="alignAccFollowNode1" presStyleIdx="5" presStyleCnt="6" custScaleX="255611">
        <dgm:presLayoutVars>
          <dgm:bulletEnabled val="1"/>
        </dgm:presLayoutVars>
      </dgm:prSet>
      <dgm:spPr/>
      <dgm:t>
        <a:bodyPr/>
        <a:lstStyle/>
        <a:p>
          <a:endParaRPr lang="en-US"/>
        </a:p>
      </dgm:t>
    </dgm:pt>
  </dgm:ptLst>
  <dgm:cxnLst>
    <dgm:cxn modelId="{174472EA-BB40-4C5A-80A5-57AA84BA8B70}" srcId="{A9CF4340-DF10-46A0-A8E9-9C4A25F4DD8A}" destId="{7E6B6E01-40A3-4549-81AE-D3E3FF6339F1}" srcOrd="5" destOrd="0" parTransId="{7FA5BBCE-9813-42EC-8158-5808A826373E}" sibTransId="{C1E49E22-B159-4CD8-B858-35F21BAB8C34}"/>
    <dgm:cxn modelId="{47BB6B22-E5DF-475C-831F-1D44CE245A83}" srcId="{F140E9B5-2D6B-468C-86EB-928FCB09DE19}" destId="{ACFE7976-D0C3-416B-985B-1F90A4C6D7D8}" srcOrd="0" destOrd="0" parTransId="{A7D1F045-AE5E-4CC7-AAC1-AB8274A1227B}" sibTransId="{E7653A75-FEB6-4BD7-A973-93F200E0A65F}"/>
    <dgm:cxn modelId="{B4F95273-8426-44BA-9BB5-32127F02EC4B}" type="presOf" srcId="{7E6B6E01-40A3-4549-81AE-D3E3FF6339F1}" destId="{1E8B1E20-1DB8-40CB-9E92-67FB26D34605}" srcOrd="0" destOrd="0" presId="urn:microsoft.com/office/officeart/2005/8/layout/vList5"/>
    <dgm:cxn modelId="{592847F0-E840-4369-B508-222C66F4B0BD}" type="presOf" srcId="{E7992ACB-566E-4EEB-9F78-35A493C38DFB}" destId="{5C50625B-C558-4C14-BE63-AD72FE32A0E5}" srcOrd="0" destOrd="0" presId="urn:microsoft.com/office/officeart/2005/8/layout/vList5"/>
    <dgm:cxn modelId="{09FD52E5-0772-4FCA-843E-C4345E6A94A7}" srcId="{A9CF4340-DF10-46A0-A8E9-9C4A25F4DD8A}" destId="{F140E9B5-2D6B-468C-86EB-928FCB09DE19}" srcOrd="4" destOrd="0" parTransId="{D26651C7-8171-4BE5-BE11-6CA8E1C86482}" sibTransId="{6F8EE763-5838-44FF-8FFA-B500436F960F}"/>
    <dgm:cxn modelId="{8BD37FF0-EE03-4B4E-B205-B76D41251FD2}" srcId="{7E6B6E01-40A3-4549-81AE-D3E3FF6339F1}" destId="{3ADDC96C-F4BB-4CE8-A0B9-3366BED84E6F}" srcOrd="0" destOrd="0" parTransId="{EE7CEB34-00C2-457D-AEF5-D8D22B5A791A}" sibTransId="{3E89ADD4-2E21-4E8F-8017-06F774F9B2E9}"/>
    <dgm:cxn modelId="{1D887C4E-B836-4005-903F-0854C7F3489D}" srcId="{B71BDA6F-D64D-40C1-84F9-237631D03ECD}" destId="{F374C345-1EDD-425A-974E-41224D723A9F}" srcOrd="0" destOrd="0" parTransId="{B989ABC2-E270-43B2-9D99-EB98BCFF5C00}" sibTransId="{7F8DC23F-9546-42FF-9B33-0DC86DD1A945}"/>
    <dgm:cxn modelId="{58118B83-BA9F-4CD0-801F-F50B8B38A24F}" srcId="{D5081539-74FE-40AD-B7A3-3F78699B871A}" destId="{68F76F64-24AE-4F8E-B69E-7B2DAFB144D8}" srcOrd="0" destOrd="0" parTransId="{15003C09-8D53-49D5-8191-EC2434A81CB4}" sibTransId="{DE4CD5ED-BC05-4D8D-83B6-5DB9B6C40C9A}"/>
    <dgm:cxn modelId="{B49D0DC7-CFFC-4A92-9047-46E60C9A9596}" type="presOf" srcId="{B71BDA6F-D64D-40C1-84F9-237631D03ECD}" destId="{DD983EAF-B460-4EE9-86B4-E6EDBEA9D5EF}" srcOrd="0" destOrd="0" presId="urn:microsoft.com/office/officeart/2005/8/layout/vList5"/>
    <dgm:cxn modelId="{0B5A307E-430F-45E7-AE72-5A8FD0467D8B}" type="presOf" srcId="{F140E9B5-2D6B-468C-86EB-928FCB09DE19}" destId="{D5197CFF-783B-4B1B-8368-3A599E9D3FAD}" srcOrd="0" destOrd="0" presId="urn:microsoft.com/office/officeart/2005/8/layout/vList5"/>
    <dgm:cxn modelId="{3C8A55F0-5571-4148-A46F-9BDFB9C9D06B}" type="presOf" srcId="{F374C345-1EDD-425A-974E-41224D723A9F}" destId="{6979F6E9-8FD1-4934-B392-6A35F1BA36F0}" srcOrd="0" destOrd="0" presId="urn:microsoft.com/office/officeart/2005/8/layout/vList5"/>
    <dgm:cxn modelId="{3151D455-60D4-4C05-9021-F0D38F35C48E}" type="presOf" srcId="{D5081539-74FE-40AD-B7A3-3F78699B871A}" destId="{DE0EFDD5-1291-4549-9D74-C3D5E394241E}" srcOrd="0" destOrd="0" presId="urn:microsoft.com/office/officeart/2005/8/layout/vList5"/>
    <dgm:cxn modelId="{5A9A4648-D3D3-4ADA-9AF4-09375D05F8FD}" type="presOf" srcId="{52318536-77DF-4B9D-BF8E-EAC2E8DC6930}" destId="{1EC94DE2-8294-48B3-9A10-83DC54EE88DE}" srcOrd="0" destOrd="0" presId="urn:microsoft.com/office/officeart/2005/8/layout/vList5"/>
    <dgm:cxn modelId="{5C217548-EEF3-43FF-B798-A3B1D0D1CBA2}" srcId="{A9CF4340-DF10-46A0-A8E9-9C4A25F4DD8A}" destId="{65817AD7-25AE-44C2-A3EA-CA1E1277825A}" srcOrd="1" destOrd="0" parTransId="{FCA5E5C4-5211-44FD-AA72-DA6BD99AAE38}" sibTransId="{553F06F6-B25F-455E-BF0D-DFAC80AB7F2F}"/>
    <dgm:cxn modelId="{F46D57E2-8E72-4604-B1C3-7572D5EBA8C8}" type="presOf" srcId="{3ADDC96C-F4BB-4CE8-A0B9-3366BED84E6F}" destId="{9BC29847-23B9-426F-9FBE-DCF04DDD8068}" srcOrd="0" destOrd="0" presId="urn:microsoft.com/office/officeart/2005/8/layout/vList5"/>
    <dgm:cxn modelId="{36DD9038-2975-4185-A9A1-80E5B989A23C}" type="presOf" srcId="{477D1610-85F7-4652-BF30-ADC7D3802E8B}" destId="{EDD8118E-3A5E-4A15-9A1C-923A4EBD9736}" srcOrd="0" destOrd="0" presId="urn:microsoft.com/office/officeart/2005/8/layout/vList5"/>
    <dgm:cxn modelId="{82B196E2-5661-465A-8D92-9ABCED2B838D}" srcId="{65817AD7-25AE-44C2-A3EA-CA1E1277825A}" destId="{52318536-77DF-4B9D-BF8E-EAC2E8DC6930}" srcOrd="0" destOrd="0" parTransId="{72DB376D-4725-4BB2-9C3D-8FA9E8BAF440}" sibTransId="{CE4CB0EB-2425-4049-A168-DB8514F9EC04}"/>
    <dgm:cxn modelId="{1067277C-A15B-4995-8F82-EB61A11DE0C4}" srcId="{E7992ACB-566E-4EEB-9F78-35A493C38DFB}" destId="{477D1610-85F7-4652-BF30-ADC7D3802E8B}" srcOrd="0" destOrd="0" parTransId="{78695DD0-1276-4F7F-BA75-DBFF3154C2BE}" sibTransId="{AE903C68-BF64-4D62-B9F0-BD0692DFFC7D}"/>
    <dgm:cxn modelId="{2509AEBB-EF87-42BE-86D3-517C36B74AE6}" srcId="{A9CF4340-DF10-46A0-A8E9-9C4A25F4DD8A}" destId="{B71BDA6F-D64D-40C1-84F9-237631D03ECD}" srcOrd="2" destOrd="0" parTransId="{9ED6338D-FF6C-4993-9A91-DC0498562A17}" sibTransId="{371B55D7-B22B-4960-A2B6-A236A5F89080}"/>
    <dgm:cxn modelId="{F3942899-73F6-40CF-8E05-B30C7FBB0CD1}" srcId="{A9CF4340-DF10-46A0-A8E9-9C4A25F4DD8A}" destId="{D5081539-74FE-40AD-B7A3-3F78699B871A}" srcOrd="0" destOrd="0" parTransId="{E692B5F3-76C8-4DFD-8F43-1F54809AAAB7}" sibTransId="{AFF0C13B-12EE-4B2E-8CBA-210A671687CA}"/>
    <dgm:cxn modelId="{C8F271B2-D217-48AD-BDC1-249D9E49313F}" type="presOf" srcId="{ACFE7976-D0C3-416B-985B-1F90A4C6D7D8}" destId="{1D0E3B30-7A69-4666-9115-5474E717A4CD}" srcOrd="0" destOrd="0" presId="urn:microsoft.com/office/officeart/2005/8/layout/vList5"/>
    <dgm:cxn modelId="{4FBA9640-360D-4E0B-95D8-225722CF2CF8}" srcId="{A9CF4340-DF10-46A0-A8E9-9C4A25F4DD8A}" destId="{E7992ACB-566E-4EEB-9F78-35A493C38DFB}" srcOrd="3" destOrd="0" parTransId="{E96A12FC-A568-4C36-B964-6B7661BCB7E0}" sibTransId="{9574A562-509F-48AB-8482-CC41633B6BCB}"/>
    <dgm:cxn modelId="{E2D26BCC-FBE1-47C7-BBFF-D493588CE30E}" type="presOf" srcId="{68F76F64-24AE-4F8E-B69E-7B2DAFB144D8}" destId="{17CDD635-89A9-4478-8301-29B264E9A26A}" srcOrd="0" destOrd="0" presId="urn:microsoft.com/office/officeart/2005/8/layout/vList5"/>
    <dgm:cxn modelId="{8500DC7C-776F-4CEF-96E6-634EB1CAD50C}" type="presOf" srcId="{65817AD7-25AE-44C2-A3EA-CA1E1277825A}" destId="{EB702965-4B19-4F34-8333-F8F69D8781AA}" srcOrd="0" destOrd="0" presId="urn:microsoft.com/office/officeart/2005/8/layout/vList5"/>
    <dgm:cxn modelId="{B384F039-D2BA-498F-BF4A-900D30A62F30}" type="presOf" srcId="{A9CF4340-DF10-46A0-A8E9-9C4A25F4DD8A}" destId="{A7AE3C24-47A7-4D45-BDAB-61E9F1FE4C1C}" srcOrd="0" destOrd="0" presId="urn:microsoft.com/office/officeart/2005/8/layout/vList5"/>
    <dgm:cxn modelId="{B48B20B3-DEF1-4C83-AC74-13D33BD14421}" type="presParOf" srcId="{A7AE3C24-47A7-4D45-BDAB-61E9F1FE4C1C}" destId="{6595FCF5-6905-47DB-BED9-DCA6AC4ECB49}" srcOrd="0" destOrd="0" presId="urn:microsoft.com/office/officeart/2005/8/layout/vList5"/>
    <dgm:cxn modelId="{7561998D-F217-440F-BAEF-7D659260A48F}" type="presParOf" srcId="{6595FCF5-6905-47DB-BED9-DCA6AC4ECB49}" destId="{DE0EFDD5-1291-4549-9D74-C3D5E394241E}" srcOrd="0" destOrd="0" presId="urn:microsoft.com/office/officeart/2005/8/layout/vList5"/>
    <dgm:cxn modelId="{B14F2919-637D-4285-A9C7-F32548F58D10}" type="presParOf" srcId="{6595FCF5-6905-47DB-BED9-DCA6AC4ECB49}" destId="{17CDD635-89A9-4478-8301-29B264E9A26A}" srcOrd="1" destOrd="0" presId="urn:microsoft.com/office/officeart/2005/8/layout/vList5"/>
    <dgm:cxn modelId="{382F5D09-BB60-4D08-B8C2-C3E975670C6F}" type="presParOf" srcId="{A7AE3C24-47A7-4D45-BDAB-61E9F1FE4C1C}" destId="{B9051AD4-2C1C-438C-8DAD-A3C06E392EA4}" srcOrd="1" destOrd="0" presId="urn:microsoft.com/office/officeart/2005/8/layout/vList5"/>
    <dgm:cxn modelId="{3755055B-0FCE-49F8-AF4E-CF86E2D269E4}" type="presParOf" srcId="{A7AE3C24-47A7-4D45-BDAB-61E9F1FE4C1C}" destId="{93E5E65B-7795-4A41-AF65-12F49780ADF6}" srcOrd="2" destOrd="0" presId="urn:microsoft.com/office/officeart/2005/8/layout/vList5"/>
    <dgm:cxn modelId="{CF677981-DD26-4200-8F0D-BF46B4677AEA}" type="presParOf" srcId="{93E5E65B-7795-4A41-AF65-12F49780ADF6}" destId="{EB702965-4B19-4F34-8333-F8F69D8781AA}" srcOrd="0" destOrd="0" presId="urn:microsoft.com/office/officeart/2005/8/layout/vList5"/>
    <dgm:cxn modelId="{7B2398EC-B6C5-4351-B08A-1A86D83BA322}" type="presParOf" srcId="{93E5E65B-7795-4A41-AF65-12F49780ADF6}" destId="{1EC94DE2-8294-48B3-9A10-83DC54EE88DE}" srcOrd="1" destOrd="0" presId="urn:microsoft.com/office/officeart/2005/8/layout/vList5"/>
    <dgm:cxn modelId="{EF1D7C7A-D50C-483A-93C9-728150C7454B}" type="presParOf" srcId="{A7AE3C24-47A7-4D45-BDAB-61E9F1FE4C1C}" destId="{FA8D07AB-EF86-4682-9945-E590BDB0E637}" srcOrd="3" destOrd="0" presId="urn:microsoft.com/office/officeart/2005/8/layout/vList5"/>
    <dgm:cxn modelId="{6EE858DF-8937-4F2D-980D-56FC8417FED9}" type="presParOf" srcId="{A7AE3C24-47A7-4D45-BDAB-61E9F1FE4C1C}" destId="{15BBA4E7-730D-447C-8687-4972136756C6}" srcOrd="4" destOrd="0" presId="urn:microsoft.com/office/officeart/2005/8/layout/vList5"/>
    <dgm:cxn modelId="{A196DE4B-3E60-43F6-9ABC-ADD3C119FB46}" type="presParOf" srcId="{15BBA4E7-730D-447C-8687-4972136756C6}" destId="{DD983EAF-B460-4EE9-86B4-E6EDBEA9D5EF}" srcOrd="0" destOrd="0" presId="urn:microsoft.com/office/officeart/2005/8/layout/vList5"/>
    <dgm:cxn modelId="{A70E7ECF-93AE-4889-8ED4-A6E72BDB2138}" type="presParOf" srcId="{15BBA4E7-730D-447C-8687-4972136756C6}" destId="{6979F6E9-8FD1-4934-B392-6A35F1BA36F0}" srcOrd="1" destOrd="0" presId="urn:microsoft.com/office/officeart/2005/8/layout/vList5"/>
    <dgm:cxn modelId="{E87E0A77-D900-41ED-804F-4130F317205B}" type="presParOf" srcId="{A7AE3C24-47A7-4D45-BDAB-61E9F1FE4C1C}" destId="{AF503932-12F7-4A9B-9416-AAA955286DA3}" srcOrd="5" destOrd="0" presId="urn:microsoft.com/office/officeart/2005/8/layout/vList5"/>
    <dgm:cxn modelId="{18A2EFF4-2420-4537-9E62-B1914BAE8303}" type="presParOf" srcId="{A7AE3C24-47A7-4D45-BDAB-61E9F1FE4C1C}" destId="{5F3917E3-E2FE-4553-848C-38EEC664E4C7}" srcOrd="6" destOrd="0" presId="urn:microsoft.com/office/officeart/2005/8/layout/vList5"/>
    <dgm:cxn modelId="{69590678-BEF6-432A-987F-E324471CB6F2}" type="presParOf" srcId="{5F3917E3-E2FE-4553-848C-38EEC664E4C7}" destId="{5C50625B-C558-4C14-BE63-AD72FE32A0E5}" srcOrd="0" destOrd="0" presId="urn:microsoft.com/office/officeart/2005/8/layout/vList5"/>
    <dgm:cxn modelId="{C023D49E-A75C-4E4F-872A-4A898C369C59}" type="presParOf" srcId="{5F3917E3-E2FE-4553-848C-38EEC664E4C7}" destId="{EDD8118E-3A5E-4A15-9A1C-923A4EBD9736}" srcOrd="1" destOrd="0" presId="urn:microsoft.com/office/officeart/2005/8/layout/vList5"/>
    <dgm:cxn modelId="{57717576-9338-495F-8B10-E9042D771F1F}" type="presParOf" srcId="{A7AE3C24-47A7-4D45-BDAB-61E9F1FE4C1C}" destId="{8333E803-1E85-4EA5-B557-2B4FDA28E980}" srcOrd="7" destOrd="0" presId="urn:microsoft.com/office/officeart/2005/8/layout/vList5"/>
    <dgm:cxn modelId="{82756ADC-B9EA-4B69-BFBA-7555A25DA60B}" type="presParOf" srcId="{A7AE3C24-47A7-4D45-BDAB-61E9F1FE4C1C}" destId="{C95C764A-2379-489C-A672-FB5DBEB2FD03}" srcOrd="8" destOrd="0" presId="urn:microsoft.com/office/officeart/2005/8/layout/vList5"/>
    <dgm:cxn modelId="{B81DC8FC-6BDE-43CD-9A62-AFBA0D9455EB}" type="presParOf" srcId="{C95C764A-2379-489C-A672-FB5DBEB2FD03}" destId="{D5197CFF-783B-4B1B-8368-3A599E9D3FAD}" srcOrd="0" destOrd="0" presId="urn:microsoft.com/office/officeart/2005/8/layout/vList5"/>
    <dgm:cxn modelId="{776E113C-E8FF-40F3-83B7-E164F730834B}" type="presParOf" srcId="{C95C764A-2379-489C-A672-FB5DBEB2FD03}" destId="{1D0E3B30-7A69-4666-9115-5474E717A4CD}" srcOrd="1" destOrd="0" presId="urn:microsoft.com/office/officeart/2005/8/layout/vList5"/>
    <dgm:cxn modelId="{2B665DDA-AE38-47AC-B83B-93E5E6A11062}" type="presParOf" srcId="{A7AE3C24-47A7-4D45-BDAB-61E9F1FE4C1C}" destId="{393A2434-0FAA-4EA2-A444-0CCD210B4357}" srcOrd="9" destOrd="0" presId="urn:microsoft.com/office/officeart/2005/8/layout/vList5"/>
    <dgm:cxn modelId="{77EC7DD7-A09C-4BC6-9B6E-CEC3974A4E42}" type="presParOf" srcId="{A7AE3C24-47A7-4D45-BDAB-61E9F1FE4C1C}" destId="{11AC44E7-9930-495B-9582-70081B87717F}" srcOrd="10" destOrd="0" presId="urn:microsoft.com/office/officeart/2005/8/layout/vList5"/>
    <dgm:cxn modelId="{34CF315A-2593-40F1-A6CD-ACA63575053D}" type="presParOf" srcId="{11AC44E7-9930-495B-9582-70081B87717F}" destId="{1E8B1E20-1DB8-40CB-9E92-67FB26D34605}" srcOrd="0" destOrd="0" presId="urn:microsoft.com/office/officeart/2005/8/layout/vList5"/>
    <dgm:cxn modelId="{FD206952-9313-4D92-9592-3CC75C59B26D}" type="presParOf" srcId="{11AC44E7-9930-495B-9582-70081B87717F}" destId="{9BC29847-23B9-426F-9FBE-DCF04DDD806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خطة تدريس المقرر</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DC7CDC9E-0641-4A13-BFEA-EB0CEBD603CE}" type="presOf" srcId="{90E80107-1E40-491E-B09A-4DA034CE5382}" destId="{4B438517-FCB0-4BB4-906F-7C2D099CA7B0}" srcOrd="0" destOrd="0" presId="urn:microsoft.com/office/officeart/2008/layout/VerticalCurvedList"/>
    <dgm:cxn modelId="{77344CA1-FE42-44C7-9064-32BE18365C71}" type="presOf" srcId="{78D858B5-193D-4D60-9637-36A7156BE940}" destId="{9C87BACB-642B-4879-853D-BB567035F00A}" srcOrd="0" destOrd="0" presId="urn:microsoft.com/office/officeart/2008/layout/VerticalCurvedList"/>
    <dgm:cxn modelId="{278B03D1-226C-4784-BABD-E909FFCED614}" type="presOf" srcId="{24E93B12-1C16-4A55-8175-E92D7135BCED}" destId="{38F671B2-DBB1-44FE-9ADC-1C87C4A42E1B}"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5BC4A0BB-3987-44DF-9D47-A09258344546}" type="presParOf" srcId="{9C87BACB-642B-4879-853D-BB567035F00A}" destId="{07B865C7-647C-4FD8-9BEE-AF5AD9F37D3C}" srcOrd="0" destOrd="0" presId="urn:microsoft.com/office/officeart/2008/layout/VerticalCurvedList"/>
    <dgm:cxn modelId="{40670DF4-C919-40D3-8A90-D3EAB1E3E10C}" type="presParOf" srcId="{07B865C7-647C-4FD8-9BEE-AF5AD9F37D3C}" destId="{FBAF156C-B277-4B44-9662-0EAA781BC649}" srcOrd="0" destOrd="0" presId="urn:microsoft.com/office/officeart/2008/layout/VerticalCurvedList"/>
    <dgm:cxn modelId="{A3755BA5-60B1-43D5-83C3-702EA9F17AAD}" type="presParOf" srcId="{FBAF156C-B277-4B44-9662-0EAA781BC649}" destId="{C97D3A4C-6F00-4AF7-ACDC-3F94F73119B8}" srcOrd="0" destOrd="0" presId="urn:microsoft.com/office/officeart/2008/layout/VerticalCurvedList"/>
    <dgm:cxn modelId="{252FE7D4-5CD4-42BE-A4DF-421ECD4977CD}" type="presParOf" srcId="{FBAF156C-B277-4B44-9662-0EAA781BC649}" destId="{4B438517-FCB0-4BB4-906F-7C2D099CA7B0}" srcOrd="1" destOrd="0" presId="urn:microsoft.com/office/officeart/2008/layout/VerticalCurvedList"/>
    <dgm:cxn modelId="{63E631F1-D5E9-4223-B519-04F66918E13A}" type="presParOf" srcId="{FBAF156C-B277-4B44-9662-0EAA781BC649}" destId="{4514BAA9-90AE-4913-A5DE-F49536B862DC}" srcOrd="2" destOrd="0" presId="urn:microsoft.com/office/officeart/2008/layout/VerticalCurvedList"/>
    <dgm:cxn modelId="{D4F79A05-B412-42EB-9063-E01684A75E82}" type="presParOf" srcId="{FBAF156C-B277-4B44-9662-0EAA781BC649}" destId="{3FFB91C1-D59D-4917-8219-60FF5CC37ED5}" srcOrd="3" destOrd="0" presId="urn:microsoft.com/office/officeart/2008/layout/VerticalCurvedList"/>
    <dgm:cxn modelId="{38E2EB59-082D-4FC3-A583-60B9FA8E653F}" type="presParOf" srcId="{07B865C7-647C-4FD8-9BEE-AF5AD9F37D3C}" destId="{38F671B2-DBB1-44FE-9ADC-1C87C4A42E1B}" srcOrd="1" destOrd="0" presId="urn:microsoft.com/office/officeart/2008/layout/VerticalCurvedList"/>
    <dgm:cxn modelId="{36BAB663-21A3-4E45-BE3C-44D7F4DDD28A}" type="presParOf" srcId="{07B865C7-647C-4FD8-9BEE-AF5AD9F37D3C}" destId="{2E4041DB-8649-422A-AE4C-1C600AD07E2B}" srcOrd="2" destOrd="0" presId="urn:microsoft.com/office/officeart/2008/layout/VerticalCurvedList"/>
    <dgm:cxn modelId="{12D9A34B-659B-4F99-97FB-035BF4FE1AA9}"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455C88FD-5BCC-42A4-83C1-D7D11A71D702}" srcId="{2BC25AE6-1B90-4A74-B7FF-B2FBE264CC5B}" destId="{F961CD8E-A542-4F24-BD3F-4950F4D9602C}" srcOrd="2" destOrd="0" parTransId="{A9B11C94-79EB-4734-A669-17A1519D978D}" sibTransId="{D6FAF460-81E3-4A87-B9C5-1FB8D7382178}"/>
    <dgm:cxn modelId="{63303C45-1500-4040-95A9-AACDCA216EDD}" srcId="{2BC25AE6-1B90-4A74-B7FF-B2FBE264CC5B}" destId="{B902F608-0272-4EF1-B8B8-5DC62A78E7AE}" srcOrd="0" destOrd="0" parTransId="{BCC191C8-140B-48CC-8A26-C87AD547DDBB}" sibTransId="{5E6F76B5-A764-4074-AD37-663F94D10E75}"/>
    <dgm:cxn modelId="{6BC6D244-0F97-49EB-94CB-A8B78DF84CA7}" type="presOf" srcId="{F961CD8E-A542-4F24-BD3F-4950F4D9602C}" destId="{16A6E15E-2664-4D06-91BE-99D060CBF6EC}" srcOrd="0" destOrd="0" presId="urn:microsoft.com/office/officeart/2008/layout/PictureStrips"/>
    <dgm:cxn modelId="{C1A0C54D-7915-4D3E-B84D-0D5890320003}" type="presOf" srcId="{AA776A22-209A-47A2-943C-E2CE11643253}" destId="{1E9F4FDE-7116-4F5F-812E-4C7DFAE66A26}" srcOrd="0" destOrd="0" presId="urn:microsoft.com/office/officeart/2008/layout/PictureStrips"/>
    <dgm:cxn modelId="{040C229E-B7F6-4CAB-A5EF-537A3DFA2D59}" srcId="{2BC25AE6-1B90-4A74-B7FF-B2FBE264CC5B}" destId="{AA776A22-209A-47A2-943C-E2CE11643253}" srcOrd="5" destOrd="0" parTransId="{02DE3839-CCF7-4191-B213-EF834D0FE6F5}" sibTransId="{9D6411F8-CB14-4161-8DF7-FD1953D42501}"/>
    <dgm:cxn modelId="{2AF8F842-DD55-471C-8584-BA2FA8F2D25F}" srcId="{2BC25AE6-1B90-4A74-B7FF-B2FBE264CC5B}" destId="{BEB11942-C4DA-4F81-AFFB-B38CB3E3C2FB}" srcOrd="3" destOrd="0" parTransId="{1BC2A6EF-AAAC-40E8-8EE2-6AD99F44A2A9}" sibTransId="{4717E381-34F8-4E38-8F4F-EDE1C40B8423}"/>
    <dgm:cxn modelId="{9A78C05B-8016-48D2-A820-3F33C5F34DE5}" srcId="{2BC25AE6-1B90-4A74-B7FF-B2FBE264CC5B}" destId="{348AC2FE-767D-4797-B3E8-289E9C75E4E3}" srcOrd="4" destOrd="0" parTransId="{1A0ED6CA-73EC-4BD9-BC37-1687FFC7592B}" sibTransId="{72D30A2C-2AC4-4033-A5B7-98331FC6631E}"/>
    <dgm:cxn modelId="{F3302514-3756-4845-9EA3-07E6EED9B861}" type="presOf" srcId="{B902F608-0272-4EF1-B8B8-5DC62A78E7AE}" destId="{31990062-90C9-440A-844A-8D2C6607992C}" srcOrd="0" destOrd="0" presId="urn:microsoft.com/office/officeart/2008/layout/PictureStrips"/>
    <dgm:cxn modelId="{437FD5DA-A405-4C6D-A98C-08DD90BF03C4}" type="presOf" srcId="{BEB11942-C4DA-4F81-AFFB-B38CB3E3C2FB}" destId="{C8B76323-DFCC-4C8A-85F6-76E0FDD740B0}" srcOrd="0" destOrd="0" presId="urn:microsoft.com/office/officeart/2008/layout/PictureStrips"/>
    <dgm:cxn modelId="{9EEA09A0-2D60-43FC-B7E0-FFA612F223F7}" type="presOf" srcId="{2BC25AE6-1B90-4A74-B7FF-B2FBE264CC5B}" destId="{267A4A6D-A182-4A42-ADFA-C9A061EB326C}" srcOrd="0" destOrd="0" presId="urn:microsoft.com/office/officeart/2008/layout/PictureStrips"/>
    <dgm:cxn modelId="{9AC42A58-D7A0-484C-BBC8-1AC25DC20BD9}" type="presOf" srcId="{6B84860D-6F14-4ABD-A271-25648E4345E3}" destId="{CE8DC49F-2980-4E88-9F80-534BC23802D2}" srcOrd="0" destOrd="0" presId="urn:microsoft.com/office/officeart/2008/layout/PictureStrips"/>
    <dgm:cxn modelId="{350E5314-140B-4844-A4B4-F06B84DAB3C3}" type="presOf" srcId="{348AC2FE-767D-4797-B3E8-289E9C75E4E3}" destId="{5C268A2B-117A-4D49-8066-EE23B3B0FD96}" srcOrd="0" destOrd="0" presId="urn:microsoft.com/office/officeart/2008/layout/PictureStrips"/>
    <dgm:cxn modelId="{7C075D27-F0EE-4035-AB63-21D7F99C64B2}" type="presOf" srcId="{FC78EC4C-D5B5-4547-8EC7-757E661D9395}" destId="{F4233BC2-50CC-4170-B725-FA5A83A74C20}" srcOrd="0" destOrd="0" presId="urn:microsoft.com/office/officeart/2008/layout/PictureStrips"/>
    <dgm:cxn modelId="{E8632185-BE2F-4880-BEEA-8BF2BA510134}" srcId="{2BC25AE6-1B90-4A74-B7FF-B2FBE264CC5B}" destId="{6B84860D-6F14-4ABD-A271-25648E4345E3}" srcOrd="1" destOrd="0" parTransId="{F6CC448A-02F1-4170-9278-6116F0FEC523}" sibTransId="{111EE8FB-6D24-4F70-8FFE-8019E2598E9C}"/>
    <dgm:cxn modelId="{B8DED193-A21E-44CE-A1F2-8D2C36571E5C}" srcId="{2BC25AE6-1B90-4A74-B7FF-B2FBE264CC5B}" destId="{FC78EC4C-D5B5-4547-8EC7-757E661D9395}" srcOrd="6" destOrd="0" parTransId="{BAF391B6-C419-4067-A976-9251267CFE0B}" sibTransId="{8BB00C4B-4FC5-4E9C-BBA2-CF9BCA597B71}"/>
    <dgm:cxn modelId="{5BAD5914-420B-46E9-98F7-A1CC3CA3FF5F}" type="presParOf" srcId="{267A4A6D-A182-4A42-ADFA-C9A061EB326C}" destId="{EC788EA3-1C11-4C65-AFB8-9B8D3FE1CD76}" srcOrd="0" destOrd="0" presId="urn:microsoft.com/office/officeart/2008/layout/PictureStrips"/>
    <dgm:cxn modelId="{C6913771-F411-4E4B-AAAA-2CD9F368D0D4}" type="presParOf" srcId="{EC788EA3-1C11-4C65-AFB8-9B8D3FE1CD76}" destId="{31990062-90C9-440A-844A-8D2C6607992C}" srcOrd="0" destOrd="0" presId="urn:microsoft.com/office/officeart/2008/layout/PictureStrips"/>
    <dgm:cxn modelId="{4A2FBBC1-BA26-4BE7-8F93-28470F22490A}" type="presParOf" srcId="{EC788EA3-1C11-4C65-AFB8-9B8D3FE1CD76}" destId="{7570191E-62C2-48C0-BDBA-AC8423528B80}" srcOrd="1" destOrd="0" presId="urn:microsoft.com/office/officeart/2008/layout/PictureStrips"/>
    <dgm:cxn modelId="{185CB3CF-08FD-448A-92F4-E062C6D33892}" type="presParOf" srcId="{267A4A6D-A182-4A42-ADFA-C9A061EB326C}" destId="{326FF67F-0261-4B13-879B-A573AD40AD3F}" srcOrd="1" destOrd="0" presId="urn:microsoft.com/office/officeart/2008/layout/PictureStrips"/>
    <dgm:cxn modelId="{0B66A858-BBD6-46BE-85AE-7E2C90510254}" type="presParOf" srcId="{267A4A6D-A182-4A42-ADFA-C9A061EB326C}" destId="{47D2F7A0-6C70-4B93-BCF7-36CA79878B52}" srcOrd="2" destOrd="0" presId="urn:microsoft.com/office/officeart/2008/layout/PictureStrips"/>
    <dgm:cxn modelId="{E7F55A77-CDE2-4C5B-87CA-697BB41B14C2}" type="presParOf" srcId="{47D2F7A0-6C70-4B93-BCF7-36CA79878B52}" destId="{CE8DC49F-2980-4E88-9F80-534BC23802D2}" srcOrd="0" destOrd="0" presId="urn:microsoft.com/office/officeart/2008/layout/PictureStrips"/>
    <dgm:cxn modelId="{C15B0F21-44CE-4FB9-8198-97CAA687F9F5}" type="presParOf" srcId="{47D2F7A0-6C70-4B93-BCF7-36CA79878B52}" destId="{7B122DCA-D314-4563-82EF-8FFC10934CFA}" srcOrd="1" destOrd="0" presId="urn:microsoft.com/office/officeart/2008/layout/PictureStrips"/>
    <dgm:cxn modelId="{069FC47C-C49C-4F81-9447-6F79EF6C344C}" type="presParOf" srcId="{267A4A6D-A182-4A42-ADFA-C9A061EB326C}" destId="{BA041691-AE38-4CDD-BD6B-80A3D6F29450}" srcOrd="3" destOrd="0" presId="urn:microsoft.com/office/officeart/2008/layout/PictureStrips"/>
    <dgm:cxn modelId="{5EC0BB3C-3FDC-43AC-ABC2-D10FA163EE64}" type="presParOf" srcId="{267A4A6D-A182-4A42-ADFA-C9A061EB326C}" destId="{8C04E570-DE2D-40D9-BAE8-B6D38B628915}" srcOrd="4" destOrd="0" presId="urn:microsoft.com/office/officeart/2008/layout/PictureStrips"/>
    <dgm:cxn modelId="{C8D8F01F-835C-4F77-9FD0-DD557708F836}" type="presParOf" srcId="{8C04E570-DE2D-40D9-BAE8-B6D38B628915}" destId="{16A6E15E-2664-4D06-91BE-99D060CBF6EC}" srcOrd="0" destOrd="0" presId="urn:microsoft.com/office/officeart/2008/layout/PictureStrips"/>
    <dgm:cxn modelId="{E8234E30-8EB2-4831-82BC-3E46C44B4300}" type="presParOf" srcId="{8C04E570-DE2D-40D9-BAE8-B6D38B628915}" destId="{075966BE-FE8C-49EC-A207-915C772E3324}" srcOrd="1" destOrd="0" presId="urn:microsoft.com/office/officeart/2008/layout/PictureStrips"/>
    <dgm:cxn modelId="{B7D272ED-F92F-4058-8B9E-C8C98FF88B9C}" type="presParOf" srcId="{267A4A6D-A182-4A42-ADFA-C9A061EB326C}" destId="{7D444C84-7F6E-4905-961E-67A6C1C31112}" srcOrd="5" destOrd="0" presId="urn:microsoft.com/office/officeart/2008/layout/PictureStrips"/>
    <dgm:cxn modelId="{359F9CCE-316E-4CBC-8B71-69E154E20728}" type="presParOf" srcId="{267A4A6D-A182-4A42-ADFA-C9A061EB326C}" destId="{DA7BC271-8CE9-4740-8ACE-8420B748CE5A}" srcOrd="6" destOrd="0" presId="urn:microsoft.com/office/officeart/2008/layout/PictureStrips"/>
    <dgm:cxn modelId="{CC0A4752-61C6-4D9C-B277-ACBCFAB3EBC6}" type="presParOf" srcId="{DA7BC271-8CE9-4740-8ACE-8420B748CE5A}" destId="{C8B76323-DFCC-4C8A-85F6-76E0FDD740B0}" srcOrd="0" destOrd="0" presId="urn:microsoft.com/office/officeart/2008/layout/PictureStrips"/>
    <dgm:cxn modelId="{EB96CBA5-FA06-4778-A437-3AE25332FFEB}" type="presParOf" srcId="{DA7BC271-8CE9-4740-8ACE-8420B748CE5A}" destId="{A490093D-0BC5-4C61-8658-D68C7B4578D6}" srcOrd="1" destOrd="0" presId="urn:microsoft.com/office/officeart/2008/layout/PictureStrips"/>
    <dgm:cxn modelId="{498CF1EB-4D65-4198-8295-6FA4587534E8}" type="presParOf" srcId="{267A4A6D-A182-4A42-ADFA-C9A061EB326C}" destId="{E4FE1D46-12BB-4B82-96D7-C71FFA094780}" srcOrd="7" destOrd="0" presId="urn:microsoft.com/office/officeart/2008/layout/PictureStrips"/>
    <dgm:cxn modelId="{A34C8E5B-001C-4448-B47A-AE7D41D5C52E}" type="presParOf" srcId="{267A4A6D-A182-4A42-ADFA-C9A061EB326C}" destId="{55EF8FF3-D43C-414F-A902-39FB71749CFD}" srcOrd="8" destOrd="0" presId="urn:microsoft.com/office/officeart/2008/layout/PictureStrips"/>
    <dgm:cxn modelId="{BCE93DFC-9FCE-43FB-99B6-42E7E521D65D}" type="presParOf" srcId="{55EF8FF3-D43C-414F-A902-39FB71749CFD}" destId="{5C268A2B-117A-4D49-8066-EE23B3B0FD96}" srcOrd="0" destOrd="0" presId="urn:microsoft.com/office/officeart/2008/layout/PictureStrips"/>
    <dgm:cxn modelId="{13545C72-748A-4A69-AE8E-ECFDA34858E1}" type="presParOf" srcId="{55EF8FF3-D43C-414F-A902-39FB71749CFD}" destId="{698819D6-A3F0-4D16-9A2B-6AD2C72D2845}" srcOrd="1" destOrd="0" presId="urn:microsoft.com/office/officeart/2008/layout/PictureStrips"/>
    <dgm:cxn modelId="{86C2FEF6-7410-4769-BD38-50DDA424F1F0}" type="presParOf" srcId="{267A4A6D-A182-4A42-ADFA-C9A061EB326C}" destId="{569D63B7-DFB3-4A3B-B9B3-93B809182B8A}" srcOrd="9" destOrd="0" presId="urn:microsoft.com/office/officeart/2008/layout/PictureStrips"/>
    <dgm:cxn modelId="{CF6F6E5D-A7C1-4E99-A7ED-74C74DE777F8}" type="presParOf" srcId="{267A4A6D-A182-4A42-ADFA-C9A061EB326C}" destId="{37248493-35A5-49A3-AB08-D24E27ECF9C0}" srcOrd="10" destOrd="0" presId="urn:microsoft.com/office/officeart/2008/layout/PictureStrips"/>
    <dgm:cxn modelId="{3C4DB9B6-7091-4E28-962D-00D3751EC072}" type="presParOf" srcId="{37248493-35A5-49A3-AB08-D24E27ECF9C0}" destId="{1E9F4FDE-7116-4F5F-812E-4C7DFAE66A26}" srcOrd="0" destOrd="0" presId="urn:microsoft.com/office/officeart/2008/layout/PictureStrips"/>
    <dgm:cxn modelId="{3E13FEFF-505D-4809-A9E4-CCD3A52C0F4B}" type="presParOf" srcId="{37248493-35A5-49A3-AB08-D24E27ECF9C0}" destId="{DD9A5734-1753-4674-A542-4E46A49AA516}" srcOrd="1" destOrd="0" presId="urn:microsoft.com/office/officeart/2008/layout/PictureStrips"/>
    <dgm:cxn modelId="{FC63D367-4E8C-4E2C-880C-52FAB53A8110}" type="presParOf" srcId="{267A4A6D-A182-4A42-ADFA-C9A061EB326C}" destId="{B4BC33A7-E5B8-4DED-9C12-79802B50428B}" srcOrd="11" destOrd="0" presId="urn:microsoft.com/office/officeart/2008/layout/PictureStrips"/>
    <dgm:cxn modelId="{EF51BA92-01D4-49C8-BD8D-C9C21142394B}" type="presParOf" srcId="{267A4A6D-A182-4A42-ADFA-C9A061EB326C}" destId="{F25C9E60-F4CC-4AE9-8882-1D13DF9B3722}" srcOrd="12" destOrd="0" presId="urn:microsoft.com/office/officeart/2008/layout/PictureStrips"/>
    <dgm:cxn modelId="{7849803E-F002-4382-8AD4-B182476219AF}" type="presParOf" srcId="{F25C9E60-F4CC-4AE9-8882-1D13DF9B3722}" destId="{F4233BC2-50CC-4170-B725-FA5A83A74C20}" srcOrd="0" destOrd="0" presId="urn:microsoft.com/office/officeart/2008/layout/PictureStrips"/>
    <dgm:cxn modelId="{4A42C610-C82D-4923-93BD-D07A9C8FA8CB}"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مقدمة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92E86C44-6C5B-4929-8EBF-7F333ADF3F85}" type="presOf" srcId="{78D858B5-193D-4D60-9637-36A7156BE940}" destId="{9C87BACB-642B-4879-853D-BB567035F00A}"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2C2E80C5-7FA2-4003-B58C-84C8FC618B09}" type="presOf" srcId="{24E93B12-1C16-4A55-8175-E92D7135BCED}" destId="{38F671B2-DBB1-44FE-9ADC-1C87C4A42E1B}" srcOrd="0" destOrd="0" presId="urn:microsoft.com/office/officeart/2008/layout/VerticalCurvedList"/>
    <dgm:cxn modelId="{37151D8B-3738-4CCD-8044-E0681A3D5E9A}" type="presOf" srcId="{90E80107-1E40-491E-B09A-4DA034CE5382}" destId="{4B438517-FCB0-4BB4-906F-7C2D099CA7B0}" srcOrd="0" destOrd="0" presId="urn:microsoft.com/office/officeart/2008/layout/VerticalCurvedList"/>
    <dgm:cxn modelId="{52E399D7-2AD1-4E8C-8379-F28B12092B71}" type="presParOf" srcId="{9C87BACB-642B-4879-853D-BB567035F00A}" destId="{07B865C7-647C-4FD8-9BEE-AF5AD9F37D3C}" srcOrd="0" destOrd="0" presId="urn:microsoft.com/office/officeart/2008/layout/VerticalCurvedList"/>
    <dgm:cxn modelId="{C632E6A6-4C68-4727-8BB1-5E3FB976645D}" type="presParOf" srcId="{07B865C7-647C-4FD8-9BEE-AF5AD9F37D3C}" destId="{FBAF156C-B277-4B44-9662-0EAA781BC649}" srcOrd="0" destOrd="0" presId="urn:microsoft.com/office/officeart/2008/layout/VerticalCurvedList"/>
    <dgm:cxn modelId="{F5411C36-5C08-4954-A082-B03BD7BDB6E7}" type="presParOf" srcId="{FBAF156C-B277-4B44-9662-0EAA781BC649}" destId="{C97D3A4C-6F00-4AF7-ACDC-3F94F73119B8}" srcOrd="0" destOrd="0" presId="urn:microsoft.com/office/officeart/2008/layout/VerticalCurvedList"/>
    <dgm:cxn modelId="{7F04D4A5-0440-4590-B006-E66DF6A4AF04}" type="presParOf" srcId="{FBAF156C-B277-4B44-9662-0EAA781BC649}" destId="{4B438517-FCB0-4BB4-906F-7C2D099CA7B0}" srcOrd="1" destOrd="0" presId="urn:microsoft.com/office/officeart/2008/layout/VerticalCurvedList"/>
    <dgm:cxn modelId="{C75AB317-3F80-4D6C-9C02-EECFE3F51071}" type="presParOf" srcId="{FBAF156C-B277-4B44-9662-0EAA781BC649}" destId="{4514BAA9-90AE-4913-A5DE-F49536B862DC}" srcOrd="2" destOrd="0" presId="urn:microsoft.com/office/officeart/2008/layout/VerticalCurvedList"/>
    <dgm:cxn modelId="{032362EE-F0AC-4A11-B57B-DE17E28588D0}" type="presParOf" srcId="{FBAF156C-B277-4B44-9662-0EAA781BC649}" destId="{3FFB91C1-D59D-4917-8219-60FF5CC37ED5}" srcOrd="3" destOrd="0" presId="urn:microsoft.com/office/officeart/2008/layout/VerticalCurvedList"/>
    <dgm:cxn modelId="{5DC5BD4E-6EFA-46F6-B46A-8F60CFB2F3EB}" type="presParOf" srcId="{07B865C7-647C-4FD8-9BEE-AF5AD9F37D3C}" destId="{38F671B2-DBB1-44FE-9ADC-1C87C4A42E1B}" srcOrd="1" destOrd="0" presId="urn:microsoft.com/office/officeart/2008/layout/VerticalCurvedList"/>
    <dgm:cxn modelId="{B2E5B17B-B63E-4217-AEE0-BAC7B9FFE819}" type="presParOf" srcId="{07B865C7-647C-4FD8-9BEE-AF5AD9F37D3C}" destId="{2E4041DB-8649-422A-AE4C-1C600AD07E2B}" srcOrd="2" destOrd="0" presId="urn:microsoft.com/office/officeart/2008/layout/VerticalCurvedList"/>
    <dgm:cxn modelId="{D0D3EEB5-B000-41FC-9522-2D28DB93BD51}"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4202887C-0853-4D31-9E38-1FF6B2FE4B7A}" type="presOf" srcId="{BEB11942-C4DA-4F81-AFFB-B38CB3E3C2FB}" destId="{C8B76323-DFCC-4C8A-85F6-76E0FDD740B0}" srcOrd="0" destOrd="0" presId="urn:microsoft.com/office/officeart/2008/layout/PictureStrips"/>
    <dgm:cxn modelId="{AC1B61C4-3B1B-43BA-83A6-47C454ADFF45}" type="presOf" srcId="{B902F608-0272-4EF1-B8B8-5DC62A78E7AE}" destId="{31990062-90C9-440A-844A-8D2C6607992C}" srcOrd="0" destOrd="0" presId="urn:microsoft.com/office/officeart/2008/layout/PictureStrips"/>
    <dgm:cxn modelId="{C16EEA98-A028-4221-81B0-03703B829333}" type="presOf" srcId="{AA776A22-209A-47A2-943C-E2CE11643253}" destId="{1E9F4FDE-7116-4F5F-812E-4C7DFAE66A26}" srcOrd="0" destOrd="0" presId="urn:microsoft.com/office/officeart/2008/layout/PictureStrips"/>
    <dgm:cxn modelId="{455C88FD-5BCC-42A4-83C1-D7D11A71D702}" srcId="{2BC25AE6-1B90-4A74-B7FF-B2FBE264CC5B}" destId="{F961CD8E-A542-4F24-BD3F-4950F4D9602C}" srcOrd="2" destOrd="0" parTransId="{A9B11C94-79EB-4734-A669-17A1519D978D}" sibTransId="{D6FAF460-81E3-4A87-B9C5-1FB8D7382178}"/>
    <dgm:cxn modelId="{63303C45-1500-4040-95A9-AACDCA216EDD}" srcId="{2BC25AE6-1B90-4A74-B7FF-B2FBE264CC5B}" destId="{B902F608-0272-4EF1-B8B8-5DC62A78E7AE}" srcOrd="0" destOrd="0" parTransId="{BCC191C8-140B-48CC-8A26-C87AD547DDBB}" sibTransId="{5E6F76B5-A764-4074-AD37-663F94D10E75}"/>
    <dgm:cxn modelId="{B8DED193-A21E-44CE-A1F2-8D2C36571E5C}" srcId="{2BC25AE6-1B90-4A74-B7FF-B2FBE264CC5B}" destId="{FC78EC4C-D5B5-4547-8EC7-757E661D9395}" srcOrd="6" destOrd="0" parTransId="{BAF391B6-C419-4067-A976-9251267CFE0B}" sibTransId="{8BB00C4B-4FC5-4E9C-BBA2-CF9BCA597B71}"/>
    <dgm:cxn modelId="{9A78C05B-8016-48D2-A820-3F33C5F34DE5}" srcId="{2BC25AE6-1B90-4A74-B7FF-B2FBE264CC5B}" destId="{348AC2FE-767D-4797-B3E8-289E9C75E4E3}" srcOrd="4" destOrd="0" parTransId="{1A0ED6CA-73EC-4BD9-BC37-1687FFC7592B}" sibTransId="{72D30A2C-2AC4-4033-A5B7-98331FC6631E}"/>
    <dgm:cxn modelId="{B67426CB-E825-4190-8EB1-49912097804B}" type="presOf" srcId="{348AC2FE-767D-4797-B3E8-289E9C75E4E3}" destId="{5C268A2B-117A-4D49-8066-EE23B3B0FD96}" srcOrd="0" destOrd="0" presId="urn:microsoft.com/office/officeart/2008/layout/PictureStrips"/>
    <dgm:cxn modelId="{2898B0CB-CB26-4398-9742-D99AF3FD9594}" type="presOf" srcId="{6B84860D-6F14-4ABD-A271-25648E4345E3}" destId="{CE8DC49F-2980-4E88-9F80-534BC23802D2}" srcOrd="0" destOrd="0" presId="urn:microsoft.com/office/officeart/2008/layout/PictureStrips"/>
    <dgm:cxn modelId="{7741FC8C-9E16-48B0-8FA0-BD411058D58B}" type="presOf" srcId="{F961CD8E-A542-4F24-BD3F-4950F4D9602C}" destId="{16A6E15E-2664-4D06-91BE-99D060CBF6EC}" srcOrd="0" destOrd="0" presId="urn:microsoft.com/office/officeart/2008/layout/PictureStrips"/>
    <dgm:cxn modelId="{E8632185-BE2F-4880-BEEA-8BF2BA510134}" srcId="{2BC25AE6-1B90-4A74-B7FF-B2FBE264CC5B}" destId="{6B84860D-6F14-4ABD-A271-25648E4345E3}" srcOrd="1" destOrd="0" parTransId="{F6CC448A-02F1-4170-9278-6116F0FEC523}" sibTransId="{111EE8FB-6D24-4F70-8FFE-8019E2598E9C}"/>
    <dgm:cxn modelId="{040C229E-B7F6-4CAB-A5EF-537A3DFA2D59}" srcId="{2BC25AE6-1B90-4A74-B7FF-B2FBE264CC5B}" destId="{AA776A22-209A-47A2-943C-E2CE11643253}" srcOrd="5" destOrd="0" parTransId="{02DE3839-CCF7-4191-B213-EF834D0FE6F5}" sibTransId="{9D6411F8-CB14-4161-8DF7-FD1953D42501}"/>
    <dgm:cxn modelId="{209E1C48-ABB4-4704-9DA2-3438772A52DD}" type="presOf" srcId="{2BC25AE6-1B90-4A74-B7FF-B2FBE264CC5B}" destId="{267A4A6D-A182-4A42-ADFA-C9A061EB326C}" srcOrd="0" destOrd="0" presId="urn:microsoft.com/office/officeart/2008/layout/PictureStrips"/>
    <dgm:cxn modelId="{2AF8F842-DD55-471C-8584-BA2FA8F2D25F}" srcId="{2BC25AE6-1B90-4A74-B7FF-B2FBE264CC5B}" destId="{BEB11942-C4DA-4F81-AFFB-B38CB3E3C2FB}" srcOrd="3" destOrd="0" parTransId="{1BC2A6EF-AAAC-40E8-8EE2-6AD99F44A2A9}" sibTransId="{4717E381-34F8-4E38-8F4F-EDE1C40B8423}"/>
    <dgm:cxn modelId="{CE080C4C-911A-41C5-9F00-B4F70710AF96}" type="presOf" srcId="{FC78EC4C-D5B5-4547-8EC7-757E661D9395}" destId="{F4233BC2-50CC-4170-B725-FA5A83A74C20}" srcOrd="0" destOrd="0" presId="urn:microsoft.com/office/officeart/2008/layout/PictureStrips"/>
    <dgm:cxn modelId="{A695E520-DB69-4010-957E-92834BD1F15F}" type="presParOf" srcId="{267A4A6D-A182-4A42-ADFA-C9A061EB326C}" destId="{EC788EA3-1C11-4C65-AFB8-9B8D3FE1CD76}" srcOrd="0" destOrd="0" presId="urn:microsoft.com/office/officeart/2008/layout/PictureStrips"/>
    <dgm:cxn modelId="{2B517820-7395-4BDE-9B15-D12C87BF7766}" type="presParOf" srcId="{EC788EA3-1C11-4C65-AFB8-9B8D3FE1CD76}" destId="{31990062-90C9-440A-844A-8D2C6607992C}" srcOrd="0" destOrd="0" presId="urn:microsoft.com/office/officeart/2008/layout/PictureStrips"/>
    <dgm:cxn modelId="{DA5F592D-62BF-4656-B056-90AB18975F4F}" type="presParOf" srcId="{EC788EA3-1C11-4C65-AFB8-9B8D3FE1CD76}" destId="{7570191E-62C2-48C0-BDBA-AC8423528B80}" srcOrd="1" destOrd="0" presId="urn:microsoft.com/office/officeart/2008/layout/PictureStrips"/>
    <dgm:cxn modelId="{1B29EE1B-B134-48FF-9F5F-F70227DF53E1}" type="presParOf" srcId="{267A4A6D-A182-4A42-ADFA-C9A061EB326C}" destId="{326FF67F-0261-4B13-879B-A573AD40AD3F}" srcOrd="1" destOrd="0" presId="urn:microsoft.com/office/officeart/2008/layout/PictureStrips"/>
    <dgm:cxn modelId="{A82DF9FA-14D2-4338-BD91-8BDD02727017}" type="presParOf" srcId="{267A4A6D-A182-4A42-ADFA-C9A061EB326C}" destId="{47D2F7A0-6C70-4B93-BCF7-36CA79878B52}" srcOrd="2" destOrd="0" presId="urn:microsoft.com/office/officeart/2008/layout/PictureStrips"/>
    <dgm:cxn modelId="{0F7CF156-06C6-410E-BE26-D5D4DCAD2F8D}" type="presParOf" srcId="{47D2F7A0-6C70-4B93-BCF7-36CA79878B52}" destId="{CE8DC49F-2980-4E88-9F80-534BC23802D2}" srcOrd="0" destOrd="0" presId="urn:microsoft.com/office/officeart/2008/layout/PictureStrips"/>
    <dgm:cxn modelId="{A18132DB-0A9E-4EF5-B390-D707632B78C4}" type="presParOf" srcId="{47D2F7A0-6C70-4B93-BCF7-36CA79878B52}" destId="{7B122DCA-D314-4563-82EF-8FFC10934CFA}" srcOrd="1" destOrd="0" presId="urn:microsoft.com/office/officeart/2008/layout/PictureStrips"/>
    <dgm:cxn modelId="{5CC44F37-D5D8-4393-A92E-CCAA56F1A40D}" type="presParOf" srcId="{267A4A6D-A182-4A42-ADFA-C9A061EB326C}" destId="{BA041691-AE38-4CDD-BD6B-80A3D6F29450}" srcOrd="3" destOrd="0" presId="urn:microsoft.com/office/officeart/2008/layout/PictureStrips"/>
    <dgm:cxn modelId="{316F1C4C-6B66-472F-B16A-D88C14604F85}" type="presParOf" srcId="{267A4A6D-A182-4A42-ADFA-C9A061EB326C}" destId="{8C04E570-DE2D-40D9-BAE8-B6D38B628915}" srcOrd="4" destOrd="0" presId="urn:microsoft.com/office/officeart/2008/layout/PictureStrips"/>
    <dgm:cxn modelId="{643B5786-D3E4-40AB-B308-B086EBF206DC}" type="presParOf" srcId="{8C04E570-DE2D-40D9-BAE8-B6D38B628915}" destId="{16A6E15E-2664-4D06-91BE-99D060CBF6EC}" srcOrd="0" destOrd="0" presId="urn:microsoft.com/office/officeart/2008/layout/PictureStrips"/>
    <dgm:cxn modelId="{1E735A49-471D-4A35-8CBB-53F4A033891D}" type="presParOf" srcId="{8C04E570-DE2D-40D9-BAE8-B6D38B628915}" destId="{075966BE-FE8C-49EC-A207-915C772E3324}" srcOrd="1" destOrd="0" presId="urn:microsoft.com/office/officeart/2008/layout/PictureStrips"/>
    <dgm:cxn modelId="{CCE74FF6-CD5F-4919-8927-EF6FFC434C85}" type="presParOf" srcId="{267A4A6D-A182-4A42-ADFA-C9A061EB326C}" destId="{7D444C84-7F6E-4905-961E-67A6C1C31112}" srcOrd="5" destOrd="0" presId="urn:microsoft.com/office/officeart/2008/layout/PictureStrips"/>
    <dgm:cxn modelId="{D70ED4E3-A3BE-46DD-B7F4-3FF78BB07C90}" type="presParOf" srcId="{267A4A6D-A182-4A42-ADFA-C9A061EB326C}" destId="{DA7BC271-8CE9-4740-8ACE-8420B748CE5A}" srcOrd="6" destOrd="0" presId="urn:microsoft.com/office/officeart/2008/layout/PictureStrips"/>
    <dgm:cxn modelId="{CB69D109-8341-42DE-9F9A-61B0977A0706}" type="presParOf" srcId="{DA7BC271-8CE9-4740-8ACE-8420B748CE5A}" destId="{C8B76323-DFCC-4C8A-85F6-76E0FDD740B0}" srcOrd="0" destOrd="0" presId="urn:microsoft.com/office/officeart/2008/layout/PictureStrips"/>
    <dgm:cxn modelId="{F29D2017-DC2A-4544-9F58-3BB4FFFFADAF}" type="presParOf" srcId="{DA7BC271-8CE9-4740-8ACE-8420B748CE5A}" destId="{A490093D-0BC5-4C61-8658-D68C7B4578D6}" srcOrd="1" destOrd="0" presId="urn:microsoft.com/office/officeart/2008/layout/PictureStrips"/>
    <dgm:cxn modelId="{611F45AB-C984-423C-A608-47BDFED24625}" type="presParOf" srcId="{267A4A6D-A182-4A42-ADFA-C9A061EB326C}" destId="{E4FE1D46-12BB-4B82-96D7-C71FFA094780}" srcOrd="7" destOrd="0" presId="urn:microsoft.com/office/officeart/2008/layout/PictureStrips"/>
    <dgm:cxn modelId="{7FBEC1E4-9B6D-4A87-9854-92947626F619}" type="presParOf" srcId="{267A4A6D-A182-4A42-ADFA-C9A061EB326C}" destId="{55EF8FF3-D43C-414F-A902-39FB71749CFD}" srcOrd="8" destOrd="0" presId="urn:microsoft.com/office/officeart/2008/layout/PictureStrips"/>
    <dgm:cxn modelId="{6D321CE4-CAE5-4423-8101-43070B74C524}" type="presParOf" srcId="{55EF8FF3-D43C-414F-A902-39FB71749CFD}" destId="{5C268A2B-117A-4D49-8066-EE23B3B0FD96}" srcOrd="0" destOrd="0" presId="urn:microsoft.com/office/officeart/2008/layout/PictureStrips"/>
    <dgm:cxn modelId="{BA9DB40B-FE71-4B97-ACDA-9F597AD70E26}" type="presParOf" srcId="{55EF8FF3-D43C-414F-A902-39FB71749CFD}" destId="{698819D6-A3F0-4D16-9A2B-6AD2C72D2845}" srcOrd="1" destOrd="0" presId="urn:microsoft.com/office/officeart/2008/layout/PictureStrips"/>
    <dgm:cxn modelId="{E0B20B55-F1E3-4238-97DF-F0459A078FF6}" type="presParOf" srcId="{267A4A6D-A182-4A42-ADFA-C9A061EB326C}" destId="{569D63B7-DFB3-4A3B-B9B3-93B809182B8A}" srcOrd="9" destOrd="0" presId="urn:microsoft.com/office/officeart/2008/layout/PictureStrips"/>
    <dgm:cxn modelId="{493B788C-CA4C-40C3-8898-03B77A81F12B}" type="presParOf" srcId="{267A4A6D-A182-4A42-ADFA-C9A061EB326C}" destId="{37248493-35A5-49A3-AB08-D24E27ECF9C0}" srcOrd="10" destOrd="0" presId="urn:microsoft.com/office/officeart/2008/layout/PictureStrips"/>
    <dgm:cxn modelId="{5091CE19-D55D-4506-A70B-C29FD77A828E}" type="presParOf" srcId="{37248493-35A5-49A3-AB08-D24E27ECF9C0}" destId="{1E9F4FDE-7116-4F5F-812E-4C7DFAE66A26}" srcOrd="0" destOrd="0" presId="urn:microsoft.com/office/officeart/2008/layout/PictureStrips"/>
    <dgm:cxn modelId="{AABEDDE4-4598-4CA9-A41D-528D06D295B4}" type="presParOf" srcId="{37248493-35A5-49A3-AB08-D24E27ECF9C0}" destId="{DD9A5734-1753-4674-A542-4E46A49AA516}" srcOrd="1" destOrd="0" presId="urn:microsoft.com/office/officeart/2008/layout/PictureStrips"/>
    <dgm:cxn modelId="{5BB1D12A-8BA0-4704-801A-F14174BAD10D}" type="presParOf" srcId="{267A4A6D-A182-4A42-ADFA-C9A061EB326C}" destId="{B4BC33A7-E5B8-4DED-9C12-79802B50428B}" srcOrd="11" destOrd="0" presId="urn:microsoft.com/office/officeart/2008/layout/PictureStrips"/>
    <dgm:cxn modelId="{55276876-D6C4-4064-B8B5-5A4CEEFE6A78}" type="presParOf" srcId="{267A4A6D-A182-4A42-ADFA-C9A061EB326C}" destId="{F25C9E60-F4CC-4AE9-8882-1D13DF9B3722}" srcOrd="12" destOrd="0" presId="urn:microsoft.com/office/officeart/2008/layout/PictureStrips"/>
    <dgm:cxn modelId="{B8E5A6CB-2FED-4594-835A-AD0ACFE1C994}" type="presParOf" srcId="{F25C9E60-F4CC-4AE9-8882-1D13DF9B3722}" destId="{F4233BC2-50CC-4170-B725-FA5A83A74C20}" srcOrd="0" destOrd="0" presId="urn:microsoft.com/office/officeart/2008/layout/PictureStrips"/>
    <dgm:cxn modelId="{22B138DA-0CB7-460D-A530-172B91D87D8D}"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8D858B5-193D-4D60-9637-36A7156BE940}"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24E93B12-1C16-4A55-8175-E92D7135BCED}">
      <dgm:prSet custT="1"/>
      <dgm:spPr/>
      <dgm:t>
        <a:bodyPr/>
        <a:lstStyle/>
        <a:p>
          <a:pPr algn="r" rtl="1"/>
          <a:r>
            <a:rPr lang="ar-EG"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مفهوم الصيانة</a:t>
          </a:r>
          <a:endPar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8FAEC8D-800D-4B57-AFFC-C8B60DE8C15F}" type="par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0E80107-1E40-491E-B09A-4DA034CE5382}" type="sibTrans" cxnId="{4CB3E684-653E-42FD-95FA-DEE7B36F450F}">
      <dgm:prSet/>
      <dgm:spPr/>
      <dgm:t>
        <a:bodyPr/>
        <a:lstStyle/>
        <a:p>
          <a:endParaRPr lang="en-US"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C87BACB-642B-4879-853D-BB567035F00A}" type="pres">
      <dgm:prSet presAssocID="{78D858B5-193D-4D60-9637-36A7156BE940}" presName="Name0" presStyleCnt="0">
        <dgm:presLayoutVars>
          <dgm:chMax val="7"/>
          <dgm:chPref val="7"/>
          <dgm:dir/>
        </dgm:presLayoutVars>
      </dgm:prSet>
      <dgm:spPr/>
      <dgm:t>
        <a:bodyPr/>
        <a:lstStyle/>
        <a:p>
          <a:endParaRPr lang="en-US"/>
        </a:p>
      </dgm:t>
    </dgm:pt>
    <dgm:pt modelId="{07B865C7-647C-4FD8-9BEE-AF5AD9F37D3C}" type="pres">
      <dgm:prSet presAssocID="{78D858B5-193D-4D60-9637-36A7156BE940}" presName="Name1" presStyleCnt="0"/>
      <dgm:spPr/>
    </dgm:pt>
    <dgm:pt modelId="{FBAF156C-B277-4B44-9662-0EAA781BC649}" type="pres">
      <dgm:prSet presAssocID="{78D858B5-193D-4D60-9637-36A7156BE940}" presName="cycle" presStyleCnt="0"/>
      <dgm:spPr/>
    </dgm:pt>
    <dgm:pt modelId="{C97D3A4C-6F00-4AF7-ACDC-3F94F73119B8}" type="pres">
      <dgm:prSet presAssocID="{78D858B5-193D-4D60-9637-36A7156BE940}" presName="srcNode" presStyleLbl="node1" presStyleIdx="0" presStyleCnt="1"/>
      <dgm:spPr/>
    </dgm:pt>
    <dgm:pt modelId="{4B438517-FCB0-4BB4-906F-7C2D099CA7B0}" type="pres">
      <dgm:prSet presAssocID="{78D858B5-193D-4D60-9637-36A7156BE940}" presName="conn" presStyleLbl="parChTrans1D2" presStyleIdx="0" presStyleCnt="1"/>
      <dgm:spPr/>
      <dgm:t>
        <a:bodyPr/>
        <a:lstStyle/>
        <a:p>
          <a:endParaRPr lang="en-US"/>
        </a:p>
      </dgm:t>
    </dgm:pt>
    <dgm:pt modelId="{4514BAA9-90AE-4913-A5DE-F49536B862DC}" type="pres">
      <dgm:prSet presAssocID="{78D858B5-193D-4D60-9637-36A7156BE940}" presName="extraNode" presStyleLbl="node1" presStyleIdx="0" presStyleCnt="1"/>
      <dgm:spPr/>
    </dgm:pt>
    <dgm:pt modelId="{3FFB91C1-D59D-4917-8219-60FF5CC37ED5}" type="pres">
      <dgm:prSet presAssocID="{78D858B5-193D-4D60-9637-36A7156BE940}" presName="dstNode" presStyleLbl="node1" presStyleIdx="0" presStyleCnt="1"/>
      <dgm:spPr/>
    </dgm:pt>
    <dgm:pt modelId="{38F671B2-DBB1-44FE-9ADC-1C87C4A42E1B}" type="pres">
      <dgm:prSet presAssocID="{24E93B12-1C16-4A55-8175-E92D7135BCED}" presName="text_1" presStyleLbl="node1" presStyleIdx="0" presStyleCnt="1" custScaleX="110010">
        <dgm:presLayoutVars>
          <dgm:bulletEnabled val="1"/>
        </dgm:presLayoutVars>
      </dgm:prSet>
      <dgm:spPr/>
      <dgm:t>
        <a:bodyPr/>
        <a:lstStyle/>
        <a:p>
          <a:endParaRPr lang="en-US"/>
        </a:p>
      </dgm:t>
    </dgm:pt>
    <dgm:pt modelId="{2E4041DB-8649-422A-AE4C-1C600AD07E2B}" type="pres">
      <dgm:prSet presAssocID="{24E93B12-1C16-4A55-8175-E92D7135BCED}" presName="accent_1" presStyleCnt="0"/>
      <dgm:spPr/>
    </dgm:pt>
    <dgm:pt modelId="{E4857C31-F318-4AA9-860B-B9C09B2BC8AD}" type="pres">
      <dgm:prSet presAssocID="{24E93B12-1C16-4A55-8175-E92D7135BCED}" presName="accentRepeatNode" presStyleLbl="solidFgAcc1" presStyleIdx="0" presStyleCnt="1"/>
      <dgm:spPr/>
    </dgm:pt>
  </dgm:ptLst>
  <dgm:cxnLst>
    <dgm:cxn modelId="{812FB503-9E14-41BC-916B-9B57E384BDFA}" type="presOf" srcId="{90E80107-1E40-491E-B09A-4DA034CE5382}" destId="{4B438517-FCB0-4BB4-906F-7C2D099CA7B0}" srcOrd="0" destOrd="0" presId="urn:microsoft.com/office/officeart/2008/layout/VerticalCurvedList"/>
    <dgm:cxn modelId="{4CB3E684-653E-42FD-95FA-DEE7B36F450F}" srcId="{78D858B5-193D-4D60-9637-36A7156BE940}" destId="{24E93B12-1C16-4A55-8175-E92D7135BCED}" srcOrd="0" destOrd="0" parTransId="{E8FAEC8D-800D-4B57-AFFC-C8B60DE8C15F}" sibTransId="{90E80107-1E40-491E-B09A-4DA034CE5382}"/>
    <dgm:cxn modelId="{B3389C6F-EDCE-4052-9B9F-5CE4A10E35B5}" type="presOf" srcId="{24E93B12-1C16-4A55-8175-E92D7135BCED}" destId="{38F671B2-DBB1-44FE-9ADC-1C87C4A42E1B}" srcOrd="0" destOrd="0" presId="urn:microsoft.com/office/officeart/2008/layout/VerticalCurvedList"/>
    <dgm:cxn modelId="{114981F8-F1E9-4FE6-B576-BD6E497436F7}" type="presOf" srcId="{78D858B5-193D-4D60-9637-36A7156BE940}" destId="{9C87BACB-642B-4879-853D-BB567035F00A}" srcOrd="0" destOrd="0" presId="urn:microsoft.com/office/officeart/2008/layout/VerticalCurvedList"/>
    <dgm:cxn modelId="{DC699CA2-ED49-4B83-B8D3-ED6E974C27F2}" type="presParOf" srcId="{9C87BACB-642B-4879-853D-BB567035F00A}" destId="{07B865C7-647C-4FD8-9BEE-AF5AD9F37D3C}" srcOrd="0" destOrd="0" presId="urn:microsoft.com/office/officeart/2008/layout/VerticalCurvedList"/>
    <dgm:cxn modelId="{E95C8E62-BB53-457F-985E-C6378DE39C27}" type="presParOf" srcId="{07B865C7-647C-4FD8-9BEE-AF5AD9F37D3C}" destId="{FBAF156C-B277-4B44-9662-0EAA781BC649}" srcOrd="0" destOrd="0" presId="urn:microsoft.com/office/officeart/2008/layout/VerticalCurvedList"/>
    <dgm:cxn modelId="{5A02DC72-814B-4FC2-9CBC-A71C46148ED8}" type="presParOf" srcId="{FBAF156C-B277-4B44-9662-0EAA781BC649}" destId="{C97D3A4C-6F00-4AF7-ACDC-3F94F73119B8}" srcOrd="0" destOrd="0" presId="urn:microsoft.com/office/officeart/2008/layout/VerticalCurvedList"/>
    <dgm:cxn modelId="{5125D00A-4D16-4CA3-9EEA-EFED5134E0D9}" type="presParOf" srcId="{FBAF156C-B277-4B44-9662-0EAA781BC649}" destId="{4B438517-FCB0-4BB4-906F-7C2D099CA7B0}" srcOrd="1" destOrd="0" presId="urn:microsoft.com/office/officeart/2008/layout/VerticalCurvedList"/>
    <dgm:cxn modelId="{63D60EB4-5222-427A-A35E-0BFED9BE276E}" type="presParOf" srcId="{FBAF156C-B277-4B44-9662-0EAA781BC649}" destId="{4514BAA9-90AE-4913-A5DE-F49536B862DC}" srcOrd="2" destOrd="0" presId="urn:microsoft.com/office/officeart/2008/layout/VerticalCurvedList"/>
    <dgm:cxn modelId="{E31ADF65-B2EA-43BE-9DA6-EA501B584771}" type="presParOf" srcId="{FBAF156C-B277-4B44-9662-0EAA781BC649}" destId="{3FFB91C1-D59D-4917-8219-60FF5CC37ED5}" srcOrd="3" destOrd="0" presId="urn:microsoft.com/office/officeart/2008/layout/VerticalCurvedList"/>
    <dgm:cxn modelId="{9C32F411-2854-432A-9097-642EAAECB27E}" type="presParOf" srcId="{07B865C7-647C-4FD8-9BEE-AF5AD9F37D3C}" destId="{38F671B2-DBB1-44FE-9ADC-1C87C4A42E1B}" srcOrd="1" destOrd="0" presId="urn:microsoft.com/office/officeart/2008/layout/VerticalCurvedList"/>
    <dgm:cxn modelId="{8FE762A4-A426-4623-AA7C-DC12988FE66E}" type="presParOf" srcId="{07B865C7-647C-4FD8-9BEE-AF5AD9F37D3C}" destId="{2E4041DB-8649-422A-AE4C-1C600AD07E2B}" srcOrd="2" destOrd="0" presId="urn:microsoft.com/office/officeart/2008/layout/VerticalCurvedList"/>
    <dgm:cxn modelId="{67A680ED-FBCA-4961-B872-861049D7A501}" type="presParOf" srcId="{2E4041DB-8649-422A-AE4C-1C600AD07E2B}" destId="{E4857C31-F318-4AA9-860B-B9C09B2BC8A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BC25AE6-1B90-4A74-B7FF-B2FBE264CC5B}"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B902F608-0272-4EF1-B8B8-5DC62A78E7AE}">
      <dgm:prSet phldrT="[Text]" custT="1"/>
      <dgm:spPr/>
      <dgm:t>
        <a:bodyPr/>
        <a:lstStyle/>
        <a:p>
          <a:r>
            <a:rPr lang="ar-EG" sz="1800" b="1" dirty="0" smtClean="0"/>
            <a:t>تعارف.</a:t>
          </a:r>
          <a:endParaRPr lang="en-US" sz="1800" b="1" dirty="0"/>
        </a:p>
      </dgm:t>
    </dgm:pt>
    <dgm:pt modelId="{BCC191C8-140B-48CC-8A26-C87AD547DDBB}" type="parTrans" cxnId="{63303C45-1500-4040-95A9-AACDCA216EDD}">
      <dgm:prSet/>
      <dgm:spPr/>
      <dgm:t>
        <a:bodyPr/>
        <a:lstStyle/>
        <a:p>
          <a:endParaRPr lang="en-US" sz="1800" b="1"/>
        </a:p>
      </dgm:t>
    </dgm:pt>
    <dgm:pt modelId="{5E6F76B5-A764-4074-AD37-663F94D10E75}" type="sibTrans" cxnId="{63303C45-1500-4040-95A9-AACDCA216EDD}">
      <dgm:prSet/>
      <dgm:spPr/>
      <dgm:t>
        <a:bodyPr/>
        <a:lstStyle/>
        <a:p>
          <a:endParaRPr lang="en-US" sz="1800" b="1"/>
        </a:p>
      </dgm:t>
    </dgm:pt>
    <dgm:pt modelId="{6B84860D-6F14-4ABD-A271-25648E4345E3}">
      <dgm:prSet phldrT="[Text]" custT="1"/>
      <dgm:spPr/>
      <dgm:t>
        <a:bodyPr/>
        <a:lstStyle/>
        <a:p>
          <a:r>
            <a:rPr lang="ar-EG" sz="1800" b="1" dirty="0" smtClean="0"/>
            <a:t>خطة المقرر.</a:t>
          </a:r>
          <a:endParaRPr lang="en-US" sz="1800" b="1" dirty="0"/>
        </a:p>
      </dgm:t>
    </dgm:pt>
    <dgm:pt modelId="{F6CC448A-02F1-4170-9278-6116F0FEC523}" type="parTrans" cxnId="{E8632185-BE2F-4880-BEEA-8BF2BA510134}">
      <dgm:prSet/>
      <dgm:spPr/>
      <dgm:t>
        <a:bodyPr/>
        <a:lstStyle/>
        <a:p>
          <a:endParaRPr lang="en-US" sz="1800" b="1"/>
        </a:p>
      </dgm:t>
    </dgm:pt>
    <dgm:pt modelId="{111EE8FB-6D24-4F70-8FFE-8019E2598E9C}" type="sibTrans" cxnId="{E8632185-BE2F-4880-BEEA-8BF2BA510134}">
      <dgm:prSet/>
      <dgm:spPr/>
      <dgm:t>
        <a:bodyPr/>
        <a:lstStyle/>
        <a:p>
          <a:endParaRPr lang="en-US" sz="1800" b="1"/>
        </a:p>
      </dgm:t>
    </dgm:pt>
    <dgm:pt modelId="{F961CD8E-A542-4F24-BD3F-4950F4D9602C}">
      <dgm:prSet phldrT="[Text]" custT="1"/>
      <dgm:spPr/>
      <dgm:t>
        <a:bodyPr/>
        <a:lstStyle/>
        <a:p>
          <a:r>
            <a:rPr lang="ar-EG" sz="1800" b="1" dirty="0" smtClean="0"/>
            <a:t>مقدمــة.</a:t>
          </a:r>
          <a:endParaRPr lang="en-US" sz="1800" b="1" dirty="0"/>
        </a:p>
      </dgm:t>
    </dgm:pt>
    <dgm:pt modelId="{A9B11C94-79EB-4734-A669-17A1519D978D}" type="parTrans" cxnId="{455C88FD-5BCC-42A4-83C1-D7D11A71D702}">
      <dgm:prSet/>
      <dgm:spPr/>
      <dgm:t>
        <a:bodyPr/>
        <a:lstStyle/>
        <a:p>
          <a:endParaRPr lang="en-US" sz="1800" b="1"/>
        </a:p>
      </dgm:t>
    </dgm:pt>
    <dgm:pt modelId="{D6FAF460-81E3-4A87-B9C5-1FB8D7382178}" type="sibTrans" cxnId="{455C88FD-5BCC-42A4-83C1-D7D11A71D702}">
      <dgm:prSet/>
      <dgm:spPr/>
      <dgm:t>
        <a:bodyPr/>
        <a:lstStyle/>
        <a:p>
          <a:endParaRPr lang="en-US" sz="1800" b="1"/>
        </a:p>
      </dgm:t>
    </dgm:pt>
    <dgm:pt modelId="{BEB11942-C4DA-4F81-AFFB-B38CB3E3C2FB}">
      <dgm:prSet phldrT="[Text]" custT="1"/>
      <dgm:spPr/>
      <dgm:t>
        <a:bodyPr/>
        <a:lstStyle/>
        <a:p>
          <a:r>
            <a:rPr lang="ar-EG" sz="1800" b="1" dirty="0" smtClean="0"/>
            <a:t>مفهوم الصيانة.</a:t>
          </a:r>
          <a:endParaRPr lang="en-US" sz="1800" b="1" dirty="0"/>
        </a:p>
      </dgm:t>
    </dgm:pt>
    <dgm:pt modelId="{1BC2A6EF-AAAC-40E8-8EE2-6AD99F44A2A9}" type="parTrans" cxnId="{2AF8F842-DD55-471C-8584-BA2FA8F2D25F}">
      <dgm:prSet/>
      <dgm:spPr/>
      <dgm:t>
        <a:bodyPr/>
        <a:lstStyle/>
        <a:p>
          <a:endParaRPr lang="en-US" sz="1800" b="1"/>
        </a:p>
      </dgm:t>
    </dgm:pt>
    <dgm:pt modelId="{4717E381-34F8-4E38-8F4F-EDE1C40B8423}" type="sibTrans" cxnId="{2AF8F842-DD55-471C-8584-BA2FA8F2D25F}">
      <dgm:prSet/>
      <dgm:spPr/>
      <dgm:t>
        <a:bodyPr/>
        <a:lstStyle/>
        <a:p>
          <a:endParaRPr lang="en-US" sz="1800" b="1"/>
        </a:p>
      </dgm:t>
    </dgm:pt>
    <dgm:pt modelId="{348AC2FE-767D-4797-B3E8-289E9C75E4E3}">
      <dgm:prSet phldrT="[Text]" custT="1"/>
      <dgm:spPr/>
      <dgm:t>
        <a:bodyPr/>
        <a:lstStyle/>
        <a:p>
          <a:r>
            <a:rPr lang="ar-EG" sz="1800" b="1" dirty="0" smtClean="0"/>
            <a:t>تعريف الصيانة</a:t>
          </a:r>
          <a:endParaRPr lang="en-US" sz="1800" b="1" dirty="0"/>
        </a:p>
      </dgm:t>
    </dgm:pt>
    <dgm:pt modelId="{1A0ED6CA-73EC-4BD9-BC37-1687FFC7592B}" type="parTrans" cxnId="{9A78C05B-8016-48D2-A820-3F33C5F34DE5}">
      <dgm:prSet/>
      <dgm:spPr/>
      <dgm:t>
        <a:bodyPr/>
        <a:lstStyle/>
        <a:p>
          <a:endParaRPr lang="en-US" sz="1800" b="1"/>
        </a:p>
      </dgm:t>
    </dgm:pt>
    <dgm:pt modelId="{72D30A2C-2AC4-4033-A5B7-98331FC6631E}" type="sibTrans" cxnId="{9A78C05B-8016-48D2-A820-3F33C5F34DE5}">
      <dgm:prSet/>
      <dgm:spPr/>
      <dgm:t>
        <a:bodyPr/>
        <a:lstStyle/>
        <a:p>
          <a:endParaRPr lang="en-US" sz="1800" b="1"/>
        </a:p>
      </dgm:t>
    </dgm:pt>
    <dgm:pt modelId="{AA776A22-209A-47A2-943C-E2CE11643253}">
      <dgm:prSet phldrT="[Text]" custT="1"/>
      <dgm:spPr/>
      <dgm:t>
        <a:bodyPr/>
        <a:lstStyle/>
        <a:p>
          <a:r>
            <a:rPr lang="ar-EG" sz="1800" b="1" dirty="0" smtClean="0"/>
            <a:t>أهداف الصيانة.</a:t>
          </a:r>
          <a:endParaRPr lang="en-US" sz="1800" b="1" dirty="0"/>
        </a:p>
      </dgm:t>
    </dgm:pt>
    <dgm:pt modelId="{02DE3839-CCF7-4191-B213-EF834D0FE6F5}" type="parTrans" cxnId="{040C229E-B7F6-4CAB-A5EF-537A3DFA2D59}">
      <dgm:prSet/>
      <dgm:spPr/>
      <dgm:t>
        <a:bodyPr/>
        <a:lstStyle/>
        <a:p>
          <a:endParaRPr lang="en-US" sz="1800" b="1"/>
        </a:p>
      </dgm:t>
    </dgm:pt>
    <dgm:pt modelId="{9D6411F8-CB14-4161-8DF7-FD1953D42501}" type="sibTrans" cxnId="{040C229E-B7F6-4CAB-A5EF-537A3DFA2D59}">
      <dgm:prSet/>
      <dgm:spPr/>
      <dgm:t>
        <a:bodyPr/>
        <a:lstStyle/>
        <a:p>
          <a:endParaRPr lang="en-US" sz="1800" b="1"/>
        </a:p>
      </dgm:t>
    </dgm:pt>
    <dgm:pt modelId="{FC78EC4C-D5B5-4547-8EC7-757E661D9395}">
      <dgm:prSet phldrT="[Text]" custT="1"/>
      <dgm:spPr/>
      <dgm:t>
        <a:bodyPr/>
        <a:lstStyle/>
        <a:p>
          <a:r>
            <a:rPr lang="ar-EG" sz="1800" b="1" dirty="0" smtClean="0"/>
            <a:t>أنواع الصيانة.</a:t>
          </a:r>
          <a:endParaRPr lang="en-US" sz="1800" b="1" dirty="0"/>
        </a:p>
      </dgm:t>
    </dgm:pt>
    <dgm:pt modelId="{BAF391B6-C419-4067-A976-9251267CFE0B}" type="parTrans" cxnId="{B8DED193-A21E-44CE-A1F2-8D2C36571E5C}">
      <dgm:prSet/>
      <dgm:spPr/>
      <dgm:t>
        <a:bodyPr/>
        <a:lstStyle/>
        <a:p>
          <a:endParaRPr lang="en-US" sz="1800" b="1"/>
        </a:p>
      </dgm:t>
    </dgm:pt>
    <dgm:pt modelId="{8BB00C4B-4FC5-4E9C-BBA2-CF9BCA597B71}" type="sibTrans" cxnId="{B8DED193-A21E-44CE-A1F2-8D2C36571E5C}">
      <dgm:prSet/>
      <dgm:spPr/>
      <dgm:t>
        <a:bodyPr/>
        <a:lstStyle/>
        <a:p>
          <a:endParaRPr lang="en-US" sz="1800" b="1"/>
        </a:p>
      </dgm:t>
    </dgm:pt>
    <dgm:pt modelId="{267A4A6D-A182-4A42-ADFA-C9A061EB326C}" type="pres">
      <dgm:prSet presAssocID="{2BC25AE6-1B90-4A74-B7FF-B2FBE264CC5B}" presName="Name0" presStyleCnt="0">
        <dgm:presLayoutVars>
          <dgm:dir/>
          <dgm:resizeHandles val="exact"/>
        </dgm:presLayoutVars>
      </dgm:prSet>
      <dgm:spPr/>
      <dgm:t>
        <a:bodyPr/>
        <a:lstStyle/>
        <a:p>
          <a:endParaRPr lang="en-US"/>
        </a:p>
      </dgm:t>
    </dgm:pt>
    <dgm:pt modelId="{EC788EA3-1C11-4C65-AFB8-9B8D3FE1CD76}" type="pres">
      <dgm:prSet presAssocID="{B902F608-0272-4EF1-B8B8-5DC62A78E7AE}" presName="composite" presStyleCnt="0"/>
      <dgm:spPr/>
    </dgm:pt>
    <dgm:pt modelId="{31990062-90C9-440A-844A-8D2C6607992C}" type="pres">
      <dgm:prSet presAssocID="{B902F608-0272-4EF1-B8B8-5DC62A78E7AE}" presName="rect1" presStyleLbl="trAlignAcc1" presStyleIdx="0" presStyleCnt="7">
        <dgm:presLayoutVars>
          <dgm:bulletEnabled val="1"/>
        </dgm:presLayoutVars>
      </dgm:prSet>
      <dgm:spPr/>
      <dgm:t>
        <a:bodyPr/>
        <a:lstStyle/>
        <a:p>
          <a:endParaRPr lang="en-US"/>
        </a:p>
      </dgm:t>
    </dgm:pt>
    <dgm:pt modelId="{7570191E-62C2-48C0-BDBA-AC8423528B80}" type="pres">
      <dgm:prSet presAssocID="{B902F608-0272-4EF1-B8B8-5DC62A78E7AE}" presName="rect2" presStyleLbl="fgImgPlace1" presStyleIdx="0"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326FF67F-0261-4B13-879B-A573AD40AD3F}" type="pres">
      <dgm:prSet presAssocID="{5E6F76B5-A764-4074-AD37-663F94D10E75}" presName="sibTrans" presStyleCnt="0"/>
      <dgm:spPr/>
    </dgm:pt>
    <dgm:pt modelId="{47D2F7A0-6C70-4B93-BCF7-36CA79878B52}" type="pres">
      <dgm:prSet presAssocID="{6B84860D-6F14-4ABD-A271-25648E4345E3}" presName="composite" presStyleCnt="0"/>
      <dgm:spPr/>
    </dgm:pt>
    <dgm:pt modelId="{CE8DC49F-2980-4E88-9F80-534BC23802D2}" type="pres">
      <dgm:prSet presAssocID="{6B84860D-6F14-4ABD-A271-25648E4345E3}" presName="rect1" presStyleLbl="trAlignAcc1" presStyleIdx="1" presStyleCnt="7">
        <dgm:presLayoutVars>
          <dgm:bulletEnabled val="1"/>
        </dgm:presLayoutVars>
      </dgm:prSet>
      <dgm:spPr/>
      <dgm:t>
        <a:bodyPr/>
        <a:lstStyle/>
        <a:p>
          <a:endParaRPr lang="en-US"/>
        </a:p>
      </dgm:t>
    </dgm:pt>
    <dgm:pt modelId="{7B122DCA-D314-4563-82EF-8FFC10934CFA}" type="pres">
      <dgm:prSet presAssocID="{6B84860D-6F14-4ABD-A271-25648E4345E3}" presName="rect2" presStyleLbl="fgImgPlace1" presStyleIdx="1"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A041691-AE38-4CDD-BD6B-80A3D6F29450}" type="pres">
      <dgm:prSet presAssocID="{111EE8FB-6D24-4F70-8FFE-8019E2598E9C}" presName="sibTrans" presStyleCnt="0"/>
      <dgm:spPr/>
    </dgm:pt>
    <dgm:pt modelId="{8C04E570-DE2D-40D9-BAE8-B6D38B628915}" type="pres">
      <dgm:prSet presAssocID="{F961CD8E-A542-4F24-BD3F-4950F4D9602C}" presName="composite" presStyleCnt="0"/>
      <dgm:spPr/>
    </dgm:pt>
    <dgm:pt modelId="{16A6E15E-2664-4D06-91BE-99D060CBF6EC}" type="pres">
      <dgm:prSet presAssocID="{F961CD8E-A542-4F24-BD3F-4950F4D9602C}" presName="rect1" presStyleLbl="trAlignAcc1" presStyleIdx="2" presStyleCnt="7">
        <dgm:presLayoutVars>
          <dgm:bulletEnabled val="1"/>
        </dgm:presLayoutVars>
      </dgm:prSet>
      <dgm:spPr/>
      <dgm:t>
        <a:bodyPr/>
        <a:lstStyle/>
        <a:p>
          <a:endParaRPr lang="en-US"/>
        </a:p>
      </dgm:t>
    </dgm:pt>
    <dgm:pt modelId="{075966BE-FE8C-49EC-A207-915C772E3324}" type="pres">
      <dgm:prSet presAssocID="{F961CD8E-A542-4F24-BD3F-4950F4D9602C}" presName="rect2" presStyleLbl="fgImgPlace1" presStyleIdx="2"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7D444C84-7F6E-4905-961E-67A6C1C31112}" type="pres">
      <dgm:prSet presAssocID="{D6FAF460-81E3-4A87-B9C5-1FB8D7382178}" presName="sibTrans" presStyleCnt="0"/>
      <dgm:spPr/>
    </dgm:pt>
    <dgm:pt modelId="{DA7BC271-8CE9-4740-8ACE-8420B748CE5A}" type="pres">
      <dgm:prSet presAssocID="{BEB11942-C4DA-4F81-AFFB-B38CB3E3C2FB}" presName="composite" presStyleCnt="0"/>
      <dgm:spPr/>
    </dgm:pt>
    <dgm:pt modelId="{C8B76323-DFCC-4C8A-85F6-76E0FDD740B0}" type="pres">
      <dgm:prSet presAssocID="{BEB11942-C4DA-4F81-AFFB-B38CB3E3C2FB}" presName="rect1" presStyleLbl="trAlignAcc1" presStyleIdx="3" presStyleCnt="7">
        <dgm:presLayoutVars>
          <dgm:bulletEnabled val="1"/>
        </dgm:presLayoutVars>
      </dgm:prSet>
      <dgm:spPr/>
      <dgm:t>
        <a:bodyPr/>
        <a:lstStyle/>
        <a:p>
          <a:endParaRPr lang="en-US"/>
        </a:p>
      </dgm:t>
    </dgm:pt>
    <dgm:pt modelId="{A490093D-0BC5-4C61-8658-D68C7B4578D6}" type="pres">
      <dgm:prSet presAssocID="{BEB11942-C4DA-4F81-AFFB-B38CB3E3C2FB}" presName="rect2" presStyleLbl="fgImgPlace1" presStyleIdx="3"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E4FE1D46-12BB-4B82-96D7-C71FFA094780}" type="pres">
      <dgm:prSet presAssocID="{4717E381-34F8-4E38-8F4F-EDE1C40B8423}" presName="sibTrans" presStyleCnt="0"/>
      <dgm:spPr/>
    </dgm:pt>
    <dgm:pt modelId="{55EF8FF3-D43C-414F-A902-39FB71749CFD}" type="pres">
      <dgm:prSet presAssocID="{348AC2FE-767D-4797-B3E8-289E9C75E4E3}" presName="composite" presStyleCnt="0"/>
      <dgm:spPr/>
    </dgm:pt>
    <dgm:pt modelId="{5C268A2B-117A-4D49-8066-EE23B3B0FD96}" type="pres">
      <dgm:prSet presAssocID="{348AC2FE-767D-4797-B3E8-289E9C75E4E3}" presName="rect1" presStyleLbl="trAlignAcc1" presStyleIdx="4" presStyleCnt="7">
        <dgm:presLayoutVars>
          <dgm:bulletEnabled val="1"/>
        </dgm:presLayoutVars>
      </dgm:prSet>
      <dgm:spPr/>
      <dgm:t>
        <a:bodyPr/>
        <a:lstStyle/>
        <a:p>
          <a:endParaRPr lang="en-US"/>
        </a:p>
      </dgm:t>
    </dgm:pt>
    <dgm:pt modelId="{698819D6-A3F0-4D16-9A2B-6AD2C72D2845}" type="pres">
      <dgm:prSet presAssocID="{348AC2FE-767D-4797-B3E8-289E9C75E4E3}" presName="rect2" presStyleLbl="fgImgPlace1" presStyleIdx="4"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569D63B7-DFB3-4A3B-B9B3-93B809182B8A}" type="pres">
      <dgm:prSet presAssocID="{72D30A2C-2AC4-4033-A5B7-98331FC6631E}" presName="sibTrans" presStyleCnt="0"/>
      <dgm:spPr/>
    </dgm:pt>
    <dgm:pt modelId="{37248493-35A5-49A3-AB08-D24E27ECF9C0}" type="pres">
      <dgm:prSet presAssocID="{AA776A22-209A-47A2-943C-E2CE11643253}" presName="composite" presStyleCnt="0"/>
      <dgm:spPr/>
    </dgm:pt>
    <dgm:pt modelId="{1E9F4FDE-7116-4F5F-812E-4C7DFAE66A26}" type="pres">
      <dgm:prSet presAssocID="{AA776A22-209A-47A2-943C-E2CE11643253}" presName="rect1" presStyleLbl="trAlignAcc1" presStyleIdx="5" presStyleCnt="7">
        <dgm:presLayoutVars>
          <dgm:bulletEnabled val="1"/>
        </dgm:presLayoutVars>
      </dgm:prSet>
      <dgm:spPr/>
      <dgm:t>
        <a:bodyPr/>
        <a:lstStyle/>
        <a:p>
          <a:endParaRPr lang="en-US"/>
        </a:p>
      </dgm:t>
    </dgm:pt>
    <dgm:pt modelId="{DD9A5734-1753-4674-A542-4E46A49AA516}" type="pres">
      <dgm:prSet presAssocID="{AA776A22-209A-47A2-943C-E2CE11643253}" presName="rect2" presStyleLbl="fgImgPlace1" presStyleIdx="5"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 modelId="{B4BC33A7-E5B8-4DED-9C12-79802B50428B}" type="pres">
      <dgm:prSet presAssocID="{9D6411F8-CB14-4161-8DF7-FD1953D42501}" presName="sibTrans" presStyleCnt="0"/>
      <dgm:spPr/>
    </dgm:pt>
    <dgm:pt modelId="{F25C9E60-F4CC-4AE9-8882-1D13DF9B3722}" type="pres">
      <dgm:prSet presAssocID="{FC78EC4C-D5B5-4547-8EC7-757E661D9395}" presName="composite" presStyleCnt="0"/>
      <dgm:spPr/>
    </dgm:pt>
    <dgm:pt modelId="{F4233BC2-50CC-4170-B725-FA5A83A74C20}" type="pres">
      <dgm:prSet presAssocID="{FC78EC4C-D5B5-4547-8EC7-757E661D9395}" presName="rect1" presStyleLbl="trAlignAcc1" presStyleIdx="6" presStyleCnt="7">
        <dgm:presLayoutVars>
          <dgm:bulletEnabled val="1"/>
        </dgm:presLayoutVars>
      </dgm:prSet>
      <dgm:spPr/>
      <dgm:t>
        <a:bodyPr/>
        <a:lstStyle/>
        <a:p>
          <a:endParaRPr lang="en-US"/>
        </a:p>
      </dgm:t>
    </dgm:pt>
    <dgm:pt modelId="{851CF781-1DB5-4EFD-AEFD-13AE7ED00066}" type="pres">
      <dgm:prSet presAssocID="{FC78EC4C-D5B5-4547-8EC7-757E661D9395}" presName="rect2" presStyleLbl="fgImgPlace1" presStyleIdx="6" presStyleCnt="7"/>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dgm:spPr>
    </dgm:pt>
  </dgm:ptLst>
  <dgm:cxnLst>
    <dgm:cxn modelId="{B95454AE-0B49-424B-9FD7-1B306475AFC7}" type="presOf" srcId="{BEB11942-C4DA-4F81-AFFB-B38CB3E3C2FB}" destId="{C8B76323-DFCC-4C8A-85F6-76E0FDD740B0}" srcOrd="0" destOrd="0" presId="urn:microsoft.com/office/officeart/2008/layout/PictureStrips"/>
    <dgm:cxn modelId="{6762E127-E083-4A16-B806-D3C167A0F98C}" type="presOf" srcId="{AA776A22-209A-47A2-943C-E2CE11643253}" destId="{1E9F4FDE-7116-4F5F-812E-4C7DFAE66A26}" srcOrd="0" destOrd="0" presId="urn:microsoft.com/office/officeart/2008/layout/PictureStrips"/>
    <dgm:cxn modelId="{455C88FD-5BCC-42A4-83C1-D7D11A71D702}" srcId="{2BC25AE6-1B90-4A74-B7FF-B2FBE264CC5B}" destId="{F961CD8E-A542-4F24-BD3F-4950F4D9602C}" srcOrd="2" destOrd="0" parTransId="{A9B11C94-79EB-4734-A669-17A1519D978D}" sibTransId="{D6FAF460-81E3-4A87-B9C5-1FB8D7382178}"/>
    <dgm:cxn modelId="{63303C45-1500-4040-95A9-AACDCA216EDD}" srcId="{2BC25AE6-1B90-4A74-B7FF-B2FBE264CC5B}" destId="{B902F608-0272-4EF1-B8B8-5DC62A78E7AE}" srcOrd="0" destOrd="0" parTransId="{BCC191C8-140B-48CC-8A26-C87AD547DDBB}" sibTransId="{5E6F76B5-A764-4074-AD37-663F94D10E75}"/>
    <dgm:cxn modelId="{B8DED193-A21E-44CE-A1F2-8D2C36571E5C}" srcId="{2BC25AE6-1B90-4A74-B7FF-B2FBE264CC5B}" destId="{FC78EC4C-D5B5-4547-8EC7-757E661D9395}" srcOrd="6" destOrd="0" parTransId="{BAF391B6-C419-4067-A976-9251267CFE0B}" sibTransId="{8BB00C4B-4FC5-4E9C-BBA2-CF9BCA597B71}"/>
    <dgm:cxn modelId="{9A78C05B-8016-48D2-A820-3F33C5F34DE5}" srcId="{2BC25AE6-1B90-4A74-B7FF-B2FBE264CC5B}" destId="{348AC2FE-767D-4797-B3E8-289E9C75E4E3}" srcOrd="4" destOrd="0" parTransId="{1A0ED6CA-73EC-4BD9-BC37-1687FFC7592B}" sibTransId="{72D30A2C-2AC4-4033-A5B7-98331FC6631E}"/>
    <dgm:cxn modelId="{E9529713-1B02-4608-81F1-CAB6C8F6F3D0}" type="presOf" srcId="{B902F608-0272-4EF1-B8B8-5DC62A78E7AE}" destId="{31990062-90C9-440A-844A-8D2C6607992C}" srcOrd="0" destOrd="0" presId="urn:microsoft.com/office/officeart/2008/layout/PictureStrips"/>
    <dgm:cxn modelId="{E8632185-BE2F-4880-BEEA-8BF2BA510134}" srcId="{2BC25AE6-1B90-4A74-B7FF-B2FBE264CC5B}" destId="{6B84860D-6F14-4ABD-A271-25648E4345E3}" srcOrd="1" destOrd="0" parTransId="{F6CC448A-02F1-4170-9278-6116F0FEC523}" sibTransId="{111EE8FB-6D24-4F70-8FFE-8019E2598E9C}"/>
    <dgm:cxn modelId="{74617CBB-803E-4ABB-A88D-1495606664BA}" type="presOf" srcId="{6B84860D-6F14-4ABD-A271-25648E4345E3}" destId="{CE8DC49F-2980-4E88-9F80-534BC23802D2}" srcOrd="0" destOrd="0" presId="urn:microsoft.com/office/officeart/2008/layout/PictureStrips"/>
    <dgm:cxn modelId="{040C229E-B7F6-4CAB-A5EF-537A3DFA2D59}" srcId="{2BC25AE6-1B90-4A74-B7FF-B2FBE264CC5B}" destId="{AA776A22-209A-47A2-943C-E2CE11643253}" srcOrd="5" destOrd="0" parTransId="{02DE3839-CCF7-4191-B213-EF834D0FE6F5}" sibTransId="{9D6411F8-CB14-4161-8DF7-FD1953D42501}"/>
    <dgm:cxn modelId="{17782FA4-31EA-4E5F-8BE0-3A03F9D4B1C2}" type="presOf" srcId="{348AC2FE-767D-4797-B3E8-289E9C75E4E3}" destId="{5C268A2B-117A-4D49-8066-EE23B3B0FD96}" srcOrd="0" destOrd="0" presId="urn:microsoft.com/office/officeart/2008/layout/PictureStrips"/>
    <dgm:cxn modelId="{36BF98AA-31EB-4FD8-892D-798F57D210A1}" type="presOf" srcId="{F961CD8E-A542-4F24-BD3F-4950F4D9602C}" destId="{16A6E15E-2664-4D06-91BE-99D060CBF6EC}" srcOrd="0" destOrd="0" presId="urn:microsoft.com/office/officeart/2008/layout/PictureStrips"/>
    <dgm:cxn modelId="{4FDABAA0-6093-4963-A10C-A0300B6D1D82}" type="presOf" srcId="{2BC25AE6-1B90-4A74-B7FF-B2FBE264CC5B}" destId="{267A4A6D-A182-4A42-ADFA-C9A061EB326C}" srcOrd="0" destOrd="0" presId="urn:microsoft.com/office/officeart/2008/layout/PictureStrips"/>
    <dgm:cxn modelId="{2AF8F842-DD55-471C-8584-BA2FA8F2D25F}" srcId="{2BC25AE6-1B90-4A74-B7FF-B2FBE264CC5B}" destId="{BEB11942-C4DA-4F81-AFFB-B38CB3E3C2FB}" srcOrd="3" destOrd="0" parTransId="{1BC2A6EF-AAAC-40E8-8EE2-6AD99F44A2A9}" sibTransId="{4717E381-34F8-4E38-8F4F-EDE1C40B8423}"/>
    <dgm:cxn modelId="{553C3BA1-1F7E-487D-8445-0F2B6F9EA5A4}" type="presOf" srcId="{FC78EC4C-D5B5-4547-8EC7-757E661D9395}" destId="{F4233BC2-50CC-4170-B725-FA5A83A74C20}" srcOrd="0" destOrd="0" presId="urn:microsoft.com/office/officeart/2008/layout/PictureStrips"/>
    <dgm:cxn modelId="{73EF7D4F-4014-47C4-9584-FF5B917220F1}" type="presParOf" srcId="{267A4A6D-A182-4A42-ADFA-C9A061EB326C}" destId="{EC788EA3-1C11-4C65-AFB8-9B8D3FE1CD76}" srcOrd="0" destOrd="0" presId="urn:microsoft.com/office/officeart/2008/layout/PictureStrips"/>
    <dgm:cxn modelId="{62AD165B-CEE2-486B-A5A0-D75112FF13EE}" type="presParOf" srcId="{EC788EA3-1C11-4C65-AFB8-9B8D3FE1CD76}" destId="{31990062-90C9-440A-844A-8D2C6607992C}" srcOrd="0" destOrd="0" presId="urn:microsoft.com/office/officeart/2008/layout/PictureStrips"/>
    <dgm:cxn modelId="{4D8BC1E5-F0BC-4A75-BCA3-EC0D23D6AC83}" type="presParOf" srcId="{EC788EA3-1C11-4C65-AFB8-9B8D3FE1CD76}" destId="{7570191E-62C2-48C0-BDBA-AC8423528B80}" srcOrd="1" destOrd="0" presId="urn:microsoft.com/office/officeart/2008/layout/PictureStrips"/>
    <dgm:cxn modelId="{096497A9-34BF-4359-99F8-C3DF4EB86CDC}" type="presParOf" srcId="{267A4A6D-A182-4A42-ADFA-C9A061EB326C}" destId="{326FF67F-0261-4B13-879B-A573AD40AD3F}" srcOrd="1" destOrd="0" presId="urn:microsoft.com/office/officeart/2008/layout/PictureStrips"/>
    <dgm:cxn modelId="{C99EF1F7-680A-4E9B-9B3D-FE482376E1D5}" type="presParOf" srcId="{267A4A6D-A182-4A42-ADFA-C9A061EB326C}" destId="{47D2F7A0-6C70-4B93-BCF7-36CA79878B52}" srcOrd="2" destOrd="0" presId="urn:microsoft.com/office/officeart/2008/layout/PictureStrips"/>
    <dgm:cxn modelId="{EF9C318C-9D00-4280-B793-DF579F0236C8}" type="presParOf" srcId="{47D2F7A0-6C70-4B93-BCF7-36CA79878B52}" destId="{CE8DC49F-2980-4E88-9F80-534BC23802D2}" srcOrd="0" destOrd="0" presId="urn:microsoft.com/office/officeart/2008/layout/PictureStrips"/>
    <dgm:cxn modelId="{249393F4-B3C3-4D3D-9643-4838042FB1E6}" type="presParOf" srcId="{47D2F7A0-6C70-4B93-BCF7-36CA79878B52}" destId="{7B122DCA-D314-4563-82EF-8FFC10934CFA}" srcOrd="1" destOrd="0" presId="urn:microsoft.com/office/officeart/2008/layout/PictureStrips"/>
    <dgm:cxn modelId="{C79EF67A-DEBF-4370-BE35-50090513A234}" type="presParOf" srcId="{267A4A6D-A182-4A42-ADFA-C9A061EB326C}" destId="{BA041691-AE38-4CDD-BD6B-80A3D6F29450}" srcOrd="3" destOrd="0" presId="urn:microsoft.com/office/officeart/2008/layout/PictureStrips"/>
    <dgm:cxn modelId="{98A1E2FB-CFBC-4349-B1C4-98358C7C308C}" type="presParOf" srcId="{267A4A6D-A182-4A42-ADFA-C9A061EB326C}" destId="{8C04E570-DE2D-40D9-BAE8-B6D38B628915}" srcOrd="4" destOrd="0" presId="urn:microsoft.com/office/officeart/2008/layout/PictureStrips"/>
    <dgm:cxn modelId="{E6C5FB38-72AF-4167-97FE-4E40FDD1F8C5}" type="presParOf" srcId="{8C04E570-DE2D-40D9-BAE8-B6D38B628915}" destId="{16A6E15E-2664-4D06-91BE-99D060CBF6EC}" srcOrd="0" destOrd="0" presId="urn:microsoft.com/office/officeart/2008/layout/PictureStrips"/>
    <dgm:cxn modelId="{EA742BDE-2780-4676-9494-902CE3B85804}" type="presParOf" srcId="{8C04E570-DE2D-40D9-BAE8-B6D38B628915}" destId="{075966BE-FE8C-49EC-A207-915C772E3324}" srcOrd="1" destOrd="0" presId="urn:microsoft.com/office/officeart/2008/layout/PictureStrips"/>
    <dgm:cxn modelId="{E06E6B7E-4CAF-4487-A9C4-C36E9EA7397C}" type="presParOf" srcId="{267A4A6D-A182-4A42-ADFA-C9A061EB326C}" destId="{7D444C84-7F6E-4905-961E-67A6C1C31112}" srcOrd="5" destOrd="0" presId="urn:microsoft.com/office/officeart/2008/layout/PictureStrips"/>
    <dgm:cxn modelId="{BD433776-4C0F-48B0-9996-E01174CEBF77}" type="presParOf" srcId="{267A4A6D-A182-4A42-ADFA-C9A061EB326C}" destId="{DA7BC271-8CE9-4740-8ACE-8420B748CE5A}" srcOrd="6" destOrd="0" presId="urn:microsoft.com/office/officeart/2008/layout/PictureStrips"/>
    <dgm:cxn modelId="{8CB10DC4-7136-413B-8A33-3FFD7392A93F}" type="presParOf" srcId="{DA7BC271-8CE9-4740-8ACE-8420B748CE5A}" destId="{C8B76323-DFCC-4C8A-85F6-76E0FDD740B0}" srcOrd="0" destOrd="0" presId="urn:microsoft.com/office/officeart/2008/layout/PictureStrips"/>
    <dgm:cxn modelId="{4ADBB87B-7C12-4579-8815-AF5845CC6FE7}" type="presParOf" srcId="{DA7BC271-8CE9-4740-8ACE-8420B748CE5A}" destId="{A490093D-0BC5-4C61-8658-D68C7B4578D6}" srcOrd="1" destOrd="0" presId="urn:microsoft.com/office/officeart/2008/layout/PictureStrips"/>
    <dgm:cxn modelId="{9393C138-BA8F-4ACD-9B66-1F243EAE6CD3}" type="presParOf" srcId="{267A4A6D-A182-4A42-ADFA-C9A061EB326C}" destId="{E4FE1D46-12BB-4B82-96D7-C71FFA094780}" srcOrd="7" destOrd="0" presId="urn:microsoft.com/office/officeart/2008/layout/PictureStrips"/>
    <dgm:cxn modelId="{0EA2D244-BC84-493E-88E0-342C3CAD41E2}" type="presParOf" srcId="{267A4A6D-A182-4A42-ADFA-C9A061EB326C}" destId="{55EF8FF3-D43C-414F-A902-39FB71749CFD}" srcOrd="8" destOrd="0" presId="urn:microsoft.com/office/officeart/2008/layout/PictureStrips"/>
    <dgm:cxn modelId="{FC31F728-124B-43FC-A193-DB3220071C44}" type="presParOf" srcId="{55EF8FF3-D43C-414F-A902-39FB71749CFD}" destId="{5C268A2B-117A-4D49-8066-EE23B3B0FD96}" srcOrd="0" destOrd="0" presId="urn:microsoft.com/office/officeart/2008/layout/PictureStrips"/>
    <dgm:cxn modelId="{2FF2B925-589C-4E3A-997F-D16E809783B2}" type="presParOf" srcId="{55EF8FF3-D43C-414F-A902-39FB71749CFD}" destId="{698819D6-A3F0-4D16-9A2B-6AD2C72D2845}" srcOrd="1" destOrd="0" presId="urn:microsoft.com/office/officeart/2008/layout/PictureStrips"/>
    <dgm:cxn modelId="{AC18B5BF-957E-4BAD-B586-763482DA54F5}" type="presParOf" srcId="{267A4A6D-A182-4A42-ADFA-C9A061EB326C}" destId="{569D63B7-DFB3-4A3B-B9B3-93B809182B8A}" srcOrd="9" destOrd="0" presId="urn:microsoft.com/office/officeart/2008/layout/PictureStrips"/>
    <dgm:cxn modelId="{44FC50C5-EC8C-4A69-934F-B3D7051A2B0B}" type="presParOf" srcId="{267A4A6D-A182-4A42-ADFA-C9A061EB326C}" destId="{37248493-35A5-49A3-AB08-D24E27ECF9C0}" srcOrd="10" destOrd="0" presId="urn:microsoft.com/office/officeart/2008/layout/PictureStrips"/>
    <dgm:cxn modelId="{0B6B99AE-EBE0-4075-9B74-1D3F0957A9B5}" type="presParOf" srcId="{37248493-35A5-49A3-AB08-D24E27ECF9C0}" destId="{1E9F4FDE-7116-4F5F-812E-4C7DFAE66A26}" srcOrd="0" destOrd="0" presId="urn:microsoft.com/office/officeart/2008/layout/PictureStrips"/>
    <dgm:cxn modelId="{C31BFA1C-A095-4838-8267-50FE1A0A02E4}" type="presParOf" srcId="{37248493-35A5-49A3-AB08-D24E27ECF9C0}" destId="{DD9A5734-1753-4674-A542-4E46A49AA516}" srcOrd="1" destOrd="0" presId="urn:microsoft.com/office/officeart/2008/layout/PictureStrips"/>
    <dgm:cxn modelId="{BB92314C-BC39-4B7E-97D2-F531623E0DEF}" type="presParOf" srcId="{267A4A6D-A182-4A42-ADFA-C9A061EB326C}" destId="{B4BC33A7-E5B8-4DED-9C12-79802B50428B}" srcOrd="11" destOrd="0" presId="urn:microsoft.com/office/officeart/2008/layout/PictureStrips"/>
    <dgm:cxn modelId="{8D7EC476-0A96-404C-ACAB-FFFFB284C604}" type="presParOf" srcId="{267A4A6D-A182-4A42-ADFA-C9A061EB326C}" destId="{F25C9E60-F4CC-4AE9-8882-1D13DF9B3722}" srcOrd="12" destOrd="0" presId="urn:microsoft.com/office/officeart/2008/layout/PictureStrips"/>
    <dgm:cxn modelId="{2EE5F78F-B8C0-4C27-8E09-389B1BB2E16A}" type="presParOf" srcId="{F25C9E60-F4CC-4AE9-8882-1D13DF9B3722}" destId="{F4233BC2-50CC-4170-B725-FA5A83A74C20}" srcOrd="0" destOrd="0" presId="urn:microsoft.com/office/officeart/2008/layout/PictureStrips"/>
    <dgm:cxn modelId="{9805DFAC-E648-448D-8B5A-62D838459F63}" type="presParOf" srcId="{F25C9E60-F4CC-4AE9-8882-1D13DF9B3722}" destId="{851CF781-1DB5-4EFD-AEFD-13AE7ED00066}"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تعارف</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مفهوم الصيانة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تعريف الصيانة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أهداف الصيانة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أهمية الصيانة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أهمية الصيانة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ميثاق التعامل.</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أنواع الصيانة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أنواع الصيانة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نهاية المحاضرة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CDD635-89A9-4478-8301-29B264E9A26A}">
      <dsp:nvSpPr>
        <dsp:cNvPr id="0" name=""/>
        <dsp:cNvSpPr/>
      </dsp:nvSpPr>
      <dsp:spPr>
        <a:xfrm rot="5400000">
          <a:off x="2969561" y="-1859069"/>
          <a:ext cx="717860" cy="4618546"/>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EG" sz="1800" kern="1200" dirty="0" smtClean="0"/>
            <a:t>المفاهيم الأساسية (مفهومها وتعريفها وأهميتها وأنواعها)</a:t>
          </a:r>
          <a:endParaRPr lang="en-US" sz="1800" kern="1200" dirty="0"/>
        </a:p>
      </dsp:txBody>
      <dsp:txXfrm rot="-5400000">
        <a:off x="1019219" y="126316"/>
        <a:ext cx="4583503" cy="647774"/>
      </dsp:txXfrm>
    </dsp:sp>
    <dsp:sp modelId="{DE0EFDD5-1291-4549-9D74-C3D5E394241E}">
      <dsp:nvSpPr>
        <dsp:cNvPr id="0" name=""/>
        <dsp:cNvSpPr/>
      </dsp:nvSpPr>
      <dsp:spPr>
        <a:xfrm>
          <a:off x="269" y="1541"/>
          <a:ext cx="1018948" cy="897325"/>
        </a:xfrm>
        <a:prstGeom prst="roundRect">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ar-EG" sz="1600" b="1" kern="1200" dirty="0" smtClean="0"/>
            <a:t>الأسبوع الأول</a:t>
          </a:r>
          <a:endParaRPr lang="en-US" sz="1600" b="1" kern="1200" dirty="0"/>
        </a:p>
      </dsp:txBody>
      <dsp:txXfrm>
        <a:off x="44073" y="45345"/>
        <a:ext cx="931340" cy="809717"/>
      </dsp:txXfrm>
    </dsp:sp>
    <dsp:sp modelId="{1EC94DE2-8294-48B3-9A10-83DC54EE88DE}">
      <dsp:nvSpPr>
        <dsp:cNvPr id="0" name=""/>
        <dsp:cNvSpPr/>
      </dsp:nvSpPr>
      <dsp:spPr>
        <a:xfrm rot="5400000">
          <a:off x="2969434" y="-916750"/>
          <a:ext cx="717860" cy="4618292"/>
        </a:xfrm>
        <a:prstGeom prst="round2SameRect">
          <a:avLst/>
        </a:prstGeom>
        <a:solidFill>
          <a:schemeClr val="accent3">
            <a:tint val="40000"/>
            <a:alpha val="90000"/>
            <a:hueOff val="464936"/>
            <a:satOff val="10713"/>
            <a:lumOff val="924"/>
            <a:alphaOff val="0"/>
          </a:schemeClr>
        </a:solidFill>
        <a:ln w="25400" cap="flat" cmpd="sng" algn="ctr">
          <a:solidFill>
            <a:schemeClr val="accent3">
              <a:tint val="40000"/>
              <a:alpha val="90000"/>
              <a:hueOff val="464936"/>
              <a:satOff val="10713"/>
              <a:lumOff val="92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EG" sz="1800" kern="1200" dirty="0" smtClean="0"/>
            <a:t>تابع المفاهيم الأساسية (تكاليفها, الموارد البشرية بقسم الهندسة والصيانة, أساليب تنظيمها وإدارتها).</a:t>
          </a:r>
          <a:endParaRPr lang="en-US" sz="1800" kern="1200" dirty="0"/>
        </a:p>
      </dsp:txBody>
      <dsp:txXfrm rot="-5400000">
        <a:off x="1019219" y="1068508"/>
        <a:ext cx="4583249" cy="647774"/>
      </dsp:txXfrm>
    </dsp:sp>
    <dsp:sp modelId="{EB702965-4B19-4F34-8333-F8F69D8781AA}">
      <dsp:nvSpPr>
        <dsp:cNvPr id="0" name=""/>
        <dsp:cNvSpPr/>
      </dsp:nvSpPr>
      <dsp:spPr>
        <a:xfrm>
          <a:off x="0" y="990600"/>
          <a:ext cx="1018948" cy="897325"/>
        </a:xfrm>
        <a:prstGeom prst="roundRect">
          <a:avLst/>
        </a:prstGeom>
        <a:solidFill>
          <a:schemeClr val="accent3">
            <a:hueOff val="475074"/>
            <a:satOff val="2559"/>
            <a:lumOff val="349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ar-EG" sz="1600" b="1" kern="1200" dirty="0" smtClean="0"/>
            <a:t>الأسبوع الثاني</a:t>
          </a:r>
          <a:endParaRPr lang="en-US" sz="1600" b="1" kern="1200" dirty="0"/>
        </a:p>
      </dsp:txBody>
      <dsp:txXfrm>
        <a:off x="43804" y="1034404"/>
        <a:ext cx="931340" cy="809717"/>
      </dsp:txXfrm>
    </dsp:sp>
    <dsp:sp modelId="{6979F6E9-8FD1-4934-B392-6A35F1BA36F0}">
      <dsp:nvSpPr>
        <dsp:cNvPr id="0" name=""/>
        <dsp:cNvSpPr/>
      </dsp:nvSpPr>
      <dsp:spPr>
        <a:xfrm rot="5400000">
          <a:off x="2968835" y="24058"/>
          <a:ext cx="717860" cy="4621059"/>
        </a:xfrm>
        <a:prstGeom prst="round2SameRect">
          <a:avLst/>
        </a:prstGeom>
        <a:solidFill>
          <a:schemeClr val="accent3">
            <a:tint val="40000"/>
            <a:alpha val="90000"/>
            <a:hueOff val="929873"/>
            <a:satOff val="21426"/>
            <a:lumOff val="1849"/>
            <a:alphaOff val="0"/>
          </a:schemeClr>
        </a:solidFill>
        <a:ln w="25400" cap="flat" cmpd="sng" algn="ctr">
          <a:solidFill>
            <a:schemeClr val="accent3">
              <a:tint val="40000"/>
              <a:alpha val="90000"/>
              <a:hueOff val="929873"/>
              <a:satOff val="21426"/>
              <a:lumOff val="18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EG" sz="1800" kern="1200" dirty="0" smtClean="0"/>
            <a:t>قسم الهندسة والصيانة في المنشآت الفندقية.</a:t>
          </a:r>
          <a:endParaRPr lang="en-US" sz="1800" kern="1200" dirty="0"/>
        </a:p>
      </dsp:txBody>
      <dsp:txXfrm rot="-5400000">
        <a:off x="1017236" y="2010701"/>
        <a:ext cx="4586016" cy="647774"/>
      </dsp:txXfrm>
    </dsp:sp>
    <dsp:sp modelId="{DD983EAF-B460-4EE9-86B4-E6EDBEA9D5EF}">
      <dsp:nvSpPr>
        <dsp:cNvPr id="0" name=""/>
        <dsp:cNvSpPr/>
      </dsp:nvSpPr>
      <dsp:spPr>
        <a:xfrm>
          <a:off x="269" y="1885925"/>
          <a:ext cx="1016966" cy="897325"/>
        </a:xfrm>
        <a:prstGeom prst="roundRect">
          <a:avLst/>
        </a:prstGeom>
        <a:solidFill>
          <a:schemeClr val="accent3">
            <a:hueOff val="950148"/>
            <a:satOff val="5118"/>
            <a:lumOff val="6981"/>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ar-EG" sz="1600" b="1" kern="1200" dirty="0" smtClean="0"/>
            <a:t>الأسبوع الثالث</a:t>
          </a:r>
          <a:endParaRPr lang="en-US" sz="1600" b="1" kern="1200" dirty="0"/>
        </a:p>
      </dsp:txBody>
      <dsp:txXfrm>
        <a:off x="44073" y="1929729"/>
        <a:ext cx="929358" cy="809717"/>
      </dsp:txXfrm>
    </dsp:sp>
    <dsp:sp modelId="{EDD8118E-3A5E-4A15-9A1C-923A4EBD9736}">
      <dsp:nvSpPr>
        <dsp:cNvPr id="0" name=""/>
        <dsp:cNvSpPr/>
      </dsp:nvSpPr>
      <dsp:spPr>
        <a:xfrm rot="5400000">
          <a:off x="2968835" y="966250"/>
          <a:ext cx="717860" cy="4621059"/>
        </a:xfrm>
        <a:prstGeom prst="round2SameRect">
          <a:avLst/>
        </a:prstGeom>
        <a:solidFill>
          <a:schemeClr val="accent3">
            <a:tint val="40000"/>
            <a:alpha val="90000"/>
            <a:hueOff val="1394809"/>
            <a:satOff val="32140"/>
            <a:lumOff val="2773"/>
            <a:alphaOff val="0"/>
          </a:schemeClr>
        </a:solidFill>
        <a:ln w="25400" cap="flat" cmpd="sng" algn="ctr">
          <a:solidFill>
            <a:schemeClr val="accent3">
              <a:tint val="40000"/>
              <a:alpha val="90000"/>
              <a:hueOff val="1394809"/>
              <a:satOff val="32140"/>
              <a:lumOff val="27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EG" sz="1800" kern="1200" dirty="0" smtClean="0"/>
            <a:t>الهيكل التنظيمي لقسم الهندسة والصيانة في المنشآت الفندقية.</a:t>
          </a:r>
          <a:endParaRPr lang="en-US" sz="1800" kern="1200" dirty="0"/>
        </a:p>
      </dsp:txBody>
      <dsp:txXfrm rot="-5400000">
        <a:off x="1017236" y="2952893"/>
        <a:ext cx="4586016" cy="647774"/>
      </dsp:txXfrm>
    </dsp:sp>
    <dsp:sp modelId="{5C50625B-C558-4C14-BE63-AD72FE32A0E5}">
      <dsp:nvSpPr>
        <dsp:cNvPr id="0" name=""/>
        <dsp:cNvSpPr/>
      </dsp:nvSpPr>
      <dsp:spPr>
        <a:xfrm>
          <a:off x="269" y="2828117"/>
          <a:ext cx="1016966" cy="897325"/>
        </a:xfrm>
        <a:prstGeom prst="roundRect">
          <a:avLst/>
        </a:prstGeom>
        <a:solidFill>
          <a:schemeClr val="accent3">
            <a:hueOff val="1425223"/>
            <a:satOff val="7676"/>
            <a:lumOff val="10471"/>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ar-EG" sz="1600" b="1" kern="1200" dirty="0" smtClean="0"/>
            <a:t>الأسبوع الرابع</a:t>
          </a:r>
          <a:endParaRPr lang="en-US" sz="1600" b="1" kern="1200" dirty="0"/>
        </a:p>
      </dsp:txBody>
      <dsp:txXfrm>
        <a:off x="44073" y="2871921"/>
        <a:ext cx="929358" cy="809717"/>
      </dsp:txXfrm>
    </dsp:sp>
    <dsp:sp modelId="{1D0E3B30-7A69-4666-9115-5474E717A4CD}">
      <dsp:nvSpPr>
        <dsp:cNvPr id="0" name=""/>
        <dsp:cNvSpPr/>
      </dsp:nvSpPr>
      <dsp:spPr>
        <a:xfrm rot="5400000">
          <a:off x="2968826" y="1908451"/>
          <a:ext cx="717860" cy="4621041"/>
        </a:xfrm>
        <a:prstGeom prst="round2SameRect">
          <a:avLst/>
        </a:prstGeom>
        <a:solidFill>
          <a:schemeClr val="accent3">
            <a:tint val="40000"/>
            <a:alpha val="90000"/>
            <a:hueOff val="1859745"/>
            <a:satOff val="42853"/>
            <a:lumOff val="3698"/>
            <a:alphaOff val="0"/>
          </a:schemeClr>
        </a:solidFill>
        <a:ln w="25400" cap="flat" cmpd="sng" algn="ctr">
          <a:solidFill>
            <a:schemeClr val="accent3">
              <a:tint val="40000"/>
              <a:alpha val="90000"/>
              <a:hueOff val="1859745"/>
              <a:satOff val="42853"/>
              <a:lumOff val="36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EG" sz="1800" kern="1200" dirty="0" smtClean="0"/>
            <a:t>المهام الوظيفية للعاملين بقسم الهندسة والصيانة في المنشآت الفندقية.</a:t>
          </a:r>
          <a:endParaRPr lang="en-US" sz="1800" kern="1200" dirty="0"/>
        </a:p>
      </dsp:txBody>
      <dsp:txXfrm rot="-5400000">
        <a:off x="1017236" y="3895085"/>
        <a:ext cx="4585998" cy="647774"/>
      </dsp:txXfrm>
    </dsp:sp>
    <dsp:sp modelId="{D5197CFF-783B-4B1B-8368-3A599E9D3FAD}">
      <dsp:nvSpPr>
        <dsp:cNvPr id="0" name=""/>
        <dsp:cNvSpPr/>
      </dsp:nvSpPr>
      <dsp:spPr>
        <a:xfrm>
          <a:off x="269" y="3770309"/>
          <a:ext cx="1016966" cy="897325"/>
        </a:xfrm>
        <a:prstGeom prst="roundRect">
          <a:avLst/>
        </a:prstGeom>
        <a:solidFill>
          <a:schemeClr val="accent3">
            <a:hueOff val="1900297"/>
            <a:satOff val="10235"/>
            <a:lumOff val="13962"/>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ar-EG" sz="1600" b="1" kern="1200" dirty="0" smtClean="0"/>
            <a:t>الأسبوع الخامس</a:t>
          </a:r>
          <a:endParaRPr lang="en-US" sz="1600" b="1" kern="1200" dirty="0"/>
        </a:p>
      </dsp:txBody>
      <dsp:txXfrm>
        <a:off x="44073" y="3814113"/>
        <a:ext cx="929358" cy="809717"/>
      </dsp:txXfrm>
    </dsp:sp>
    <dsp:sp modelId="{9BC29847-23B9-426F-9FBE-DCF04DDD8068}">
      <dsp:nvSpPr>
        <dsp:cNvPr id="0" name=""/>
        <dsp:cNvSpPr/>
      </dsp:nvSpPr>
      <dsp:spPr>
        <a:xfrm rot="5400000">
          <a:off x="2968952" y="2850516"/>
          <a:ext cx="717860" cy="4621294"/>
        </a:xfrm>
        <a:prstGeom prst="round2SameRect">
          <a:avLst/>
        </a:prstGeom>
        <a:solidFill>
          <a:schemeClr val="accent3">
            <a:tint val="40000"/>
            <a:alpha val="90000"/>
            <a:hueOff val="2324682"/>
            <a:satOff val="53566"/>
            <a:lumOff val="4622"/>
            <a:alphaOff val="0"/>
          </a:schemeClr>
        </a:solidFill>
        <a:ln w="25400" cap="flat" cmpd="sng" algn="ctr">
          <a:solidFill>
            <a:schemeClr val="accent3">
              <a:tint val="40000"/>
              <a:alpha val="90000"/>
              <a:hueOff val="2324682"/>
              <a:satOff val="53566"/>
              <a:lumOff val="462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EG" sz="1800" kern="1200" dirty="0" smtClean="0"/>
            <a:t>الأمن الصناعي ودوره في المنشآت الفندقية.</a:t>
          </a:r>
          <a:endParaRPr lang="en-US" sz="1800" kern="1200" dirty="0"/>
        </a:p>
      </dsp:txBody>
      <dsp:txXfrm rot="-5400000">
        <a:off x="1017236" y="4837276"/>
        <a:ext cx="4586251" cy="647774"/>
      </dsp:txXfrm>
    </dsp:sp>
    <dsp:sp modelId="{1E8B1E20-1DB8-40CB-9E92-67FB26D34605}">
      <dsp:nvSpPr>
        <dsp:cNvPr id="0" name=""/>
        <dsp:cNvSpPr/>
      </dsp:nvSpPr>
      <dsp:spPr>
        <a:xfrm>
          <a:off x="269" y="4712501"/>
          <a:ext cx="1016966" cy="897325"/>
        </a:xfrm>
        <a:prstGeom prst="roundRect">
          <a:avLst/>
        </a:prstGeom>
        <a:solidFill>
          <a:schemeClr val="accent3">
            <a:hueOff val="2375371"/>
            <a:satOff val="12794"/>
            <a:lumOff val="17452"/>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ar-EG" sz="1600" b="1" kern="1200" dirty="0" smtClean="0"/>
            <a:t>الأسبوع السادس</a:t>
          </a:r>
          <a:endParaRPr lang="en-US" sz="1600" b="1" kern="1200" dirty="0"/>
        </a:p>
      </dsp:txBody>
      <dsp:txXfrm>
        <a:off x="44073" y="4756305"/>
        <a:ext cx="929358" cy="8097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خطة تدريس المقرر</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مقدمة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38517-FCB0-4BB4-906F-7C2D099CA7B0}">
      <dsp:nvSpPr>
        <dsp:cNvPr id="0" name=""/>
        <dsp:cNvSpPr/>
      </dsp:nvSpPr>
      <dsp:spPr>
        <a:xfrm>
          <a:off x="-963079" y="-149570"/>
          <a:ext cx="1137340" cy="1137340"/>
        </a:xfrm>
        <a:prstGeom prst="blockArc">
          <a:avLst>
            <a:gd name="adj1" fmla="val 18900000"/>
            <a:gd name="adj2" fmla="val 2700000"/>
            <a:gd name="adj3" fmla="val 1899"/>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8F671B2-DBB1-44FE-9ADC-1C87C4A42E1B}">
      <dsp:nvSpPr>
        <dsp:cNvPr id="0" name=""/>
        <dsp:cNvSpPr/>
      </dsp:nvSpPr>
      <dsp:spPr>
        <a:xfrm>
          <a:off x="-19952" y="213358"/>
          <a:ext cx="4060872" cy="411483"/>
        </a:xfrm>
        <a:prstGeom prst="rect">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32661" tIns="71120" rIns="71120" bIns="71120" numCol="1" spcCol="1270" anchor="ctr" anchorCtr="0">
          <a:noAutofit/>
        </a:bodyPr>
        <a:lstStyle/>
        <a:p>
          <a:pPr lvl="0" algn="r" defTabSz="1244600" rtl="1">
            <a:lnSpc>
              <a:spcPct val="90000"/>
            </a:lnSpc>
            <a:spcBef>
              <a:spcPct val="0"/>
            </a:spcBef>
            <a:spcAft>
              <a:spcPct val="35000"/>
            </a:spcAft>
          </a:pPr>
          <a:r>
            <a:rPr lang="ar-EG" sz="28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مفهوم الصيانة</a:t>
          </a:r>
          <a:endParaRPr lang="en-US" sz="28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9952" y="213358"/>
        <a:ext cx="4060872" cy="411483"/>
      </dsp:txXfrm>
    </dsp:sp>
    <dsp:sp modelId="{E4857C31-F318-4AA9-860B-B9C09B2BC8AD}">
      <dsp:nvSpPr>
        <dsp:cNvPr id="0" name=""/>
        <dsp:cNvSpPr/>
      </dsp:nvSpPr>
      <dsp:spPr>
        <a:xfrm>
          <a:off x="-92376" y="161923"/>
          <a:ext cx="514353" cy="514353"/>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0062-90C9-440A-844A-8D2C6607992C}">
      <dsp:nvSpPr>
        <dsp:cNvPr id="0" name=""/>
        <dsp:cNvSpPr/>
      </dsp:nvSpPr>
      <dsp:spPr>
        <a:xfrm>
          <a:off x="596689" y="989543"/>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تعارف.</a:t>
          </a:r>
          <a:endParaRPr lang="en-US" sz="1800" b="1" kern="1200" dirty="0"/>
        </a:p>
      </dsp:txBody>
      <dsp:txXfrm>
        <a:off x="596689" y="989543"/>
        <a:ext cx="1537692" cy="480528"/>
      </dsp:txXfrm>
    </dsp:sp>
    <dsp:sp modelId="{7570191E-62C2-48C0-BDBA-AC8423528B80}">
      <dsp:nvSpPr>
        <dsp:cNvPr id="0" name=""/>
        <dsp:cNvSpPr/>
      </dsp:nvSpPr>
      <dsp:spPr>
        <a:xfrm>
          <a:off x="532618" y="92013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C49F-2980-4E88-9F80-534BC23802D2}">
      <dsp:nvSpPr>
        <dsp:cNvPr id="0" name=""/>
        <dsp:cNvSpPr/>
      </dsp:nvSpPr>
      <dsp:spPr>
        <a:xfrm>
          <a:off x="596689" y="159447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خطة المقرر.</a:t>
          </a:r>
          <a:endParaRPr lang="en-US" sz="1800" b="1" kern="1200" dirty="0"/>
        </a:p>
      </dsp:txBody>
      <dsp:txXfrm>
        <a:off x="596689" y="1594475"/>
        <a:ext cx="1537692" cy="480528"/>
      </dsp:txXfrm>
    </dsp:sp>
    <dsp:sp modelId="{7B122DCA-D314-4563-82EF-8FFC10934CFA}">
      <dsp:nvSpPr>
        <dsp:cNvPr id="0" name=""/>
        <dsp:cNvSpPr/>
      </dsp:nvSpPr>
      <dsp:spPr>
        <a:xfrm>
          <a:off x="532618" y="152506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A6E15E-2664-4D06-91BE-99D060CBF6EC}">
      <dsp:nvSpPr>
        <dsp:cNvPr id="0" name=""/>
        <dsp:cNvSpPr/>
      </dsp:nvSpPr>
      <dsp:spPr>
        <a:xfrm>
          <a:off x="596689" y="2199408"/>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مقدمــة.</a:t>
          </a:r>
          <a:endParaRPr lang="en-US" sz="1800" b="1" kern="1200" dirty="0"/>
        </a:p>
      </dsp:txBody>
      <dsp:txXfrm>
        <a:off x="596689" y="2199408"/>
        <a:ext cx="1537692" cy="480528"/>
      </dsp:txXfrm>
    </dsp:sp>
    <dsp:sp modelId="{075966BE-FE8C-49EC-A207-915C772E3324}">
      <dsp:nvSpPr>
        <dsp:cNvPr id="0" name=""/>
        <dsp:cNvSpPr/>
      </dsp:nvSpPr>
      <dsp:spPr>
        <a:xfrm>
          <a:off x="532618" y="2129998"/>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B76323-DFCC-4C8A-85F6-76E0FDD740B0}">
      <dsp:nvSpPr>
        <dsp:cNvPr id="0" name=""/>
        <dsp:cNvSpPr/>
      </dsp:nvSpPr>
      <dsp:spPr>
        <a:xfrm>
          <a:off x="596689" y="2804340"/>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مفهوم الصيانة.</a:t>
          </a:r>
          <a:endParaRPr lang="en-US" sz="1800" b="1" kern="1200" dirty="0"/>
        </a:p>
      </dsp:txBody>
      <dsp:txXfrm>
        <a:off x="596689" y="2804340"/>
        <a:ext cx="1537692" cy="480528"/>
      </dsp:txXfrm>
    </dsp:sp>
    <dsp:sp modelId="{A490093D-0BC5-4C61-8658-D68C7B4578D6}">
      <dsp:nvSpPr>
        <dsp:cNvPr id="0" name=""/>
        <dsp:cNvSpPr/>
      </dsp:nvSpPr>
      <dsp:spPr>
        <a:xfrm>
          <a:off x="532618" y="2734930"/>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8A2B-117A-4D49-8066-EE23B3B0FD96}">
      <dsp:nvSpPr>
        <dsp:cNvPr id="0" name=""/>
        <dsp:cNvSpPr/>
      </dsp:nvSpPr>
      <dsp:spPr>
        <a:xfrm>
          <a:off x="596689" y="3409272"/>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تعريف الصيانة</a:t>
          </a:r>
          <a:endParaRPr lang="en-US" sz="1800" b="1" kern="1200" dirty="0"/>
        </a:p>
      </dsp:txBody>
      <dsp:txXfrm>
        <a:off x="596689" y="3409272"/>
        <a:ext cx="1537692" cy="480528"/>
      </dsp:txXfrm>
    </dsp:sp>
    <dsp:sp modelId="{698819D6-A3F0-4D16-9A2B-6AD2C72D2845}">
      <dsp:nvSpPr>
        <dsp:cNvPr id="0" name=""/>
        <dsp:cNvSpPr/>
      </dsp:nvSpPr>
      <dsp:spPr>
        <a:xfrm>
          <a:off x="532618" y="3339863"/>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9F4FDE-7116-4F5F-812E-4C7DFAE66A26}">
      <dsp:nvSpPr>
        <dsp:cNvPr id="0" name=""/>
        <dsp:cNvSpPr/>
      </dsp:nvSpPr>
      <dsp:spPr>
        <a:xfrm>
          <a:off x="596689" y="4014205"/>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أهداف الصيانة.</a:t>
          </a:r>
          <a:endParaRPr lang="en-US" sz="1800" b="1" kern="1200" dirty="0"/>
        </a:p>
      </dsp:txBody>
      <dsp:txXfrm>
        <a:off x="596689" y="4014205"/>
        <a:ext cx="1537692" cy="480528"/>
      </dsp:txXfrm>
    </dsp:sp>
    <dsp:sp modelId="{DD9A5734-1753-4674-A542-4E46A49AA516}">
      <dsp:nvSpPr>
        <dsp:cNvPr id="0" name=""/>
        <dsp:cNvSpPr/>
      </dsp:nvSpPr>
      <dsp:spPr>
        <a:xfrm>
          <a:off x="532618" y="3944795"/>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233BC2-50CC-4170-B725-FA5A83A74C20}">
      <dsp:nvSpPr>
        <dsp:cNvPr id="0" name=""/>
        <dsp:cNvSpPr/>
      </dsp:nvSpPr>
      <dsp:spPr>
        <a:xfrm>
          <a:off x="596689" y="4619137"/>
          <a:ext cx="1537692" cy="480528"/>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25478" tIns="68580" rIns="68580" bIns="68580" numCol="1" spcCol="1270" anchor="ctr" anchorCtr="0">
          <a:noAutofit/>
        </a:bodyPr>
        <a:lstStyle/>
        <a:p>
          <a:pPr lvl="0" algn="l" defTabSz="800100">
            <a:lnSpc>
              <a:spcPct val="90000"/>
            </a:lnSpc>
            <a:spcBef>
              <a:spcPct val="0"/>
            </a:spcBef>
            <a:spcAft>
              <a:spcPct val="35000"/>
            </a:spcAft>
          </a:pPr>
          <a:r>
            <a:rPr lang="ar-EG" sz="1800" b="1" kern="1200" dirty="0" smtClean="0"/>
            <a:t>أنواع الصيانة.</a:t>
          </a:r>
          <a:endParaRPr lang="en-US" sz="1800" b="1" kern="1200" dirty="0"/>
        </a:p>
      </dsp:txBody>
      <dsp:txXfrm>
        <a:off x="596689" y="4619137"/>
        <a:ext cx="1537692" cy="480528"/>
      </dsp:txXfrm>
    </dsp:sp>
    <dsp:sp modelId="{851CF781-1DB5-4EFD-AEFD-13AE7ED00066}">
      <dsp:nvSpPr>
        <dsp:cNvPr id="0" name=""/>
        <dsp:cNvSpPr/>
      </dsp:nvSpPr>
      <dsp:spPr>
        <a:xfrm>
          <a:off x="532618" y="4549727"/>
          <a:ext cx="336370" cy="50455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4000" r="-4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7.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9.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F372640-6A16-4442-83DD-18FC0CED3F3F}" type="datetimeFigureOut">
              <a:rPr lang="en-US" smtClean="0"/>
              <a:t>10/20/2018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4B580B8-6258-4820-81EF-AFAA842DAA69}" type="slidenum">
              <a:rPr lang="en-US" smtClean="0"/>
              <a:t>‹#›</a:t>
            </a:fld>
            <a:endParaRPr lang="en-US"/>
          </a:p>
        </p:txBody>
      </p:sp>
    </p:spTree>
    <p:extLst>
      <p:ext uri="{BB962C8B-B14F-4D97-AF65-F5344CB8AC3E}">
        <p14:creationId xmlns:p14="http://schemas.microsoft.com/office/powerpoint/2010/main" val="40129532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C38AB3-9795-433A-92BC-57D3EB4F1F9F}" type="datetimeFigureOut">
              <a:rPr lang="en-US" smtClean="0"/>
              <a:t>10/20/2018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4F8656-8391-4431-9B77-5F1B6141B80C}" type="slidenum">
              <a:rPr lang="en-US" smtClean="0"/>
              <a:t>‹#›</a:t>
            </a:fld>
            <a:endParaRPr lang="en-US"/>
          </a:p>
        </p:txBody>
      </p:sp>
    </p:spTree>
    <p:extLst>
      <p:ext uri="{BB962C8B-B14F-4D97-AF65-F5344CB8AC3E}">
        <p14:creationId xmlns:p14="http://schemas.microsoft.com/office/powerpoint/2010/main" val="2457644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4F8656-8391-4431-9B77-5F1B6141B80C}" type="slidenum">
              <a:rPr lang="en-US" smtClean="0"/>
              <a:t>1</a:t>
            </a:fld>
            <a:endParaRPr lang="en-US"/>
          </a:p>
        </p:txBody>
      </p:sp>
    </p:spTree>
    <p:extLst>
      <p:ext uri="{BB962C8B-B14F-4D97-AF65-F5344CB8AC3E}">
        <p14:creationId xmlns:p14="http://schemas.microsoft.com/office/powerpoint/2010/main" val="4233856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4F8656-8391-4431-9B77-5F1B6141B80C}" type="slidenum">
              <a:rPr lang="en-US" smtClean="0"/>
              <a:t>2</a:t>
            </a:fld>
            <a:endParaRPr lang="en-US"/>
          </a:p>
        </p:txBody>
      </p:sp>
    </p:spTree>
    <p:extLst>
      <p:ext uri="{BB962C8B-B14F-4D97-AF65-F5344CB8AC3E}">
        <p14:creationId xmlns:p14="http://schemas.microsoft.com/office/powerpoint/2010/main" val="1579014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10/20/2018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10/20/2018</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10/20/2018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10/20/2018</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10/20/2018</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10/20/2018</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10/20/2018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9.xml"/><Relationship Id="rId3" Type="http://schemas.openxmlformats.org/officeDocument/2006/relationships/diagramLayout" Target="../diagrams/layout18.xml"/><Relationship Id="rId7" Type="http://schemas.openxmlformats.org/officeDocument/2006/relationships/diagramData" Target="../diagrams/data19.xml"/><Relationship Id="rId2" Type="http://schemas.openxmlformats.org/officeDocument/2006/relationships/diagramData" Target="../diagrams/data18.xml"/><Relationship Id="rId1" Type="http://schemas.openxmlformats.org/officeDocument/2006/relationships/slideLayout" Target="../slideLayouts/slideLayout8.xml"/><Relationship Id="rId6" Type="http://schemas.microsoft.com/office/2007/relationships/diagramDrawing" Target="../diagrams/drawing18.xml"/><Relationship Id="rId11" Type="http://schemas.microsoft.com/office/2007/relationships/diagramDrawing" Target="../diagrams/drawing19.xml"/><Relationship Id="rId5" Type="http://schemas.openxmlformats.org/officeDocument/2006/relationships/diagramColors" Target="../diagrams/colors18.xml"/><Relationship Id="rId10" Type="http://schemas.openxmlformats.org/officeDocument/2006/relationships/diagramColors" Target="../diagrams/colors19.xml"/><Relationship Id="rId4" Type="http://schemas.openxmlformats.org/officeDocument/2006/relationships/diagramQuickStyle" Target="../diagrams/quickStyle18.xml"/><Relationship Id="rId9" Type="http://schemas.openxmlformats.org/officeDocument/2006/relationships/diagramQuickStyle" Target="../diagrams/quickStyle19.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21.xml"/><Relationship Id="rId3" Type="http://schemas.openxmlformats.org/officeDocument/2006/relationships/diagramLayout" Target="../diagrams/layout20.xml"/><Relationship Id="rId7" Type="http://schemas.openxmlformats.org/officeDocument/2006/relationships/diagramData" Target="../diagrams/data21.xml"/><Relationship Id="rId12" Type="http://schemas.openxmlformats.org/officeDocument/2006/relationships/image" Target="../media/image5.png"/><Relationship Id="rId2" Type="http://schemas.openxmlformats.org/officeDocument/2006/relationships/diagramData" Target="../diagrams/data20.xml"/><Relationship Id="rId1" Type="http://schemas.openxmlformats.org/officeDocument/2006/relationships/slideLayout" Target="../slideLayouts/slideLayout8.xml"/><Relationship Id="rId6" Type="http://schemas.microsoft.com/office/2007/relationships/diagramDrawing" Target="../diagrams/drawing20.xml"/><Relationship Id="rId11" Type="http://schemas.microsoft.com/office/2007/relationships/diagramDrawing" Target="../diagrams/drawing21.xml"/><Relationship Id="rId5" Type="http://schemas.openxmlformats.org/officeDocument/2006/relationships/diagramColors" Target="../diagrams/colors20.xml"/><Relationship Id="rId10" Type="http://schemas.openxmlformats.org/officeDocument/2006/relationships/diagramColors" Target="../diagrams/colors21.xml"/><Relationship Id="rId4" Type="http://schemas.openxmlformats.org/officeDocument/2006/relationships/diagramQuickStyle" Target="../diagrams/quickStyle20.xml"/><Relationship Id="rId9" Type="http://schemas.openxmlformats.org/officeDocument/2006/relationships/diagramQuickStyle" Target="../diagrams/quickStyle21.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23.xml"/><Relationship Id="rId3" Type="http://schemas.openxmlformats.org/officeDocument/2006/relationships/diagramLayout" Target="../diagrams/layout22.xml"/><Relationship Id="rId7" Type="http://schemas.openxmlformats.org/officeDocument/2006/relationships/diagramData" Target="../diagrams/data23.xml"/><Relationship Id="rId2" Type="http://schemas.openxmlformats.org/officeDocument/2006/relationships/diagramData" Target="../diagrams/data22.xml"/><Relationship Id="rId1" Type="http://schemas.openxmlformats.org/officeDocument/2006/relationships/slideLayout" Target="../slideLayouts/slideLayout8.xml"/><Relationship Id="rId6" Type="http://schemas.microsoft.com/office/2007/relationships/diagramDrawing" Target="../diagrams/drawing22.xml"/><Relationship Id="rId11" Type="http://schemas.microsoft.com/office/2007/relationships/diagramDrawing" Target="../diagrams/drawing23.xml"/><Relationship Id="rId5" Type="http://schemas.openxmlformats.org/officeDocument/2006/relationships/diagramColors" Target="../diagrams/colors22.xml"/><Relationship Id="rId10" Type="http://schemas.openxmlformats.org/officeDocument/2006/relationships/diagramColors" Target="../diagrams/colors23.xml"/><Relationship Id="rId4" Type="http://schemas.openxmlformats.org/officeDocument/2006/relationships/diagramQuickStyle" Target="../diagrams/quickStyle22.xml"/><Relationship Id="rId9" Type="http://schemas.openxmlformats.org/officeDocument/2006/relationships/diagramQuickStyle" Target="../diagrams/quickStyle23.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5.xml"/><Relationship Id="rId3" Type="http://schemas.openxmlformats.org/officeDocument/2006/relationships/diagramLayout" Target="../diagrams/layout24.xml"/><Relationship Id="rId7" Type="http://schemas.openxmlformats.org/officeDocument/2006/relationships/diagramData" Target="../diagrams/data25.xml"/><Relationship Id="rId12" Type="http://schemas.openxmlformats.org/officeDocument/2006/relationships/image" Target="../media/image6.gif"/><Relationship Id="rId2" Type="http://schemas.openxmlformats.org/officeDocument/2006/relationships/diagramData" Target="../diagrams/data24.xml"/><Relationship Id="rId1" Type="http://schemas.openxmlformats.org/officeDocument/2006/relationships/slideLayout" Target="../slideLayouts/slideLayout8.xml"/><Relationship Id="rId6" Type="http://schemas.microsoft.com/office/2007/relationships/diagramDrawing" Target="../diagrams/drawing24.xml"/><Relationship Id="rId11" Type="http://schemas.microsoft.com/office/2007/relationships/diagramDrawing" Target="../diagrams/drawing25.xml"/><Relationship Id="rId5" Type="http://schemas.openxmlformats.org/officeDocument/2006/relationships/diagramColors" Target="../diagrams/colors24.xml"/><Relationship Id="rId10" Type="http://schemas.openxmlformats.org/officeDocument/2006/relationships/diagramColors" Target="../diagrams/colors25.xml"/><Relationship Id="rId4" Type="http://schemas.openxmlformats.org/officeDocument/2006/relationships/diagramQuickStyle" Target="../diagrams/quickStyle24.xml"/><Relationship Id="rId9" Type="http://schemas.openxmlformats.org/officeDocument/2006/relationships/diagramQuickStyle" Target="../diagrams/quickStyle25.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3.gif"/><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diagramData" Target="../diagrams/data5.xml"/><Relationship Id="rId2" Type="http://schemas.openxmlformats.org/officeDocument/2006/relationships/diagramData" Target="../diagrams/data3.xml"/><Relationship Id="rId16" Type="http://schemas.microsoft.com/office/2007/relationships/diagramDrawing" Target="../diagrams/drawing5.xml"/><Relationship Id="rId1" Type="http://schemas.openxmlformats.org/officeDocument/2006/relationships/slideLayout" Target="../slideLayouts/slideLayout8.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8.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8.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8.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8.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8.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2" Type="http://schemas.openxmlformats.org/officeDocument/2006/relationships/diagramData" Target="../diagrams/data16.xml"/><Relationship Id="rId1" Type="http://schemas.openxmlformats.org/officeDocument/2006/relationships/slideLayout" Target="../slideLayouts/slideLayout8.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rtl="1"/>
            <a:r>
              <a:rPr lang="ar-EG" dirty="0" smtClean="0"/>
              <a:t>الهندســـــــة والصيــــــــانة</a:t>
            </a:r>
            <a:endParaRPr lang="en-US" dirty="0"/>
          </a:p>
        </p:txBody>
      </p:sp>
      <p:sp>
        <p:nvSpPr>
          <p:cNvPr id="6" name="Text Placeholder 5"/>
          <p:cNvSpPr>
            <a:spLocks noGrp="1"/>
          </p:cNvSpPr>
          <p:nvPr>
            <p:ph type="body" idx="1"/>
          </p:nvPr>
        </p:nvSpPr>
        <p:spPr>
          <a:xfrm>
            <a:off x="2286000" y="5334000"/>
            <a:ext cx="6172200" cy="1371600"/>
          </a:xfrm>
        </p:spPr>
        <p:txBody>
          <a:bodyPr>
            <a:normAutofit lnSpcReduction="10000"/>
          </a:bodyPr>
          <a:lstStyle/>
          <a:p>
            <a:pPr algn="r" rtl="1"/>
            <a:r>
              <a:rPr lang="ar-EG"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د. مجــــــــــــــــدي عبــــــــد العليــــــــــــــــــــم</a:t>
            </a:r>
          </a:p>
          <a:p>
            <a:pPr algn="r" rtl="1"/>
            <a:r>
              <a:rPr lang="ar-EG"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مدرس بقسم الدراسات الفندقية</a:t>
            </a:r>
          </a:p>
          <a:p>
            <a:pPr algn="r" rtl="1"/>
            <a:r>
              <a:rPr lang="ar-EG"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كلية السياحة والفنادق</a:t>
            </a:r>
          </a:p>
          <a:p>
            <a:pPr algn="r" rtl="1"/>
            <a:r>
              <a:rPr lang="ar-EG" b="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جامعة الفيوم</a:t>
            </a:r>
          </a:p>
        </p:txBody>
      </p:sp>
      <p:pic>
        <p:nvPicPr>
          <p:cNvPr id="7" name="Picture Placeholder 6"/>
          <p:cNvPicPr>
            <a:picLocks noGrp="1" noChangeAspect="1"/>
          </p:cNvPicPr>
          <p:nvPr>
            <p:ph type="pic" idx="4294967295"/>
          </p:nvPr>
        </p:nvPicPr>
        <p:blipFill>
          <a:blip r:embed="rId3">
            <a:extLst>
              <a:ext uri="{28A0092B-C50C-407E-A947-70E740481C1C}">
                <a14:useLocalDpi xmlns:a14="http://schemas.microsoft.com/office/drawing/2010/main" val="0"/>
              </a:ext>
            </a:extLst>
          </a:blip>
          <a:srcRect l="14106" r="14106"/>
          <a:stretch>
            <a:fillRect/>
          </a:stretch>
        </p:blipFill>
        <p:spPr>
          <a:xfrm>
            <a:off x="2590800" y="381000"/>
            <a:ext cx="5715000" cy="37299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356433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8686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sp>
        <p:nvSpPr>
          <p:cNvPr id="5" name="Content Placeholder 4"/>
          <p:cNvSpPr>
            <a:spLocks noGrp="1"/>
          </p:cNvSpPr>
          <p:nvPr>
            <p:ph sz="quarter" idx="1"/>
          </p:nvPr>
        </p:nvSpPr>
        <p:spPr>
          <a:xfrm>
            <a:off x="228600" y="1295400"/>
            <a:ext cx="5638800" cy="3886200"/>
          </a:xfrm>
        </p:spPr>
        <p:txBody>
          <a:bodyPr>
            <a:normAutofit/>
          </a:bodyPr>
          <a:lstStyle/>
          <a:p>
            <a:pPr algn="justLow" rtl="1">
              <a:lnSpc>
                <a:spcPct val="150000"/>
              </a:lnSpc>
            </a:pPr>
            <a:r>
              <a:rPr lang="ar-EG" dirty="0"/>
              <a:t>الصيانة تهتم بتقديم التسهيلات الخدمية المختلفة والتي تعمل بدورها على توفير بيئة مناسبة للعمل لا تؤثر على إنتاجية </a:t>
            </a:r>
            <a:r>
              <a:rPr lang="ar-EG" dirty="0" smtClean="0"/>
              <a:t>العاملين.</a:t>
            </a:r>
          </a:p>
          <a:p>
            <a:pPr algn="justLow" rtl="1">
              <a:lnSpc>
                <a:spcPct val="150000"/>
              </a:lnSpc>
            </a:pPr>
            <a:endParaRPr lang="ar-EG" dirty="0"/>
          </a:p>
          <a:p>
            <a:pPr algn="justLow" rtl="1">
              <a:lnSpc>
                <a:spcPct val="150000"/>
              </a:lnSpc>
            </a:pPr>
            <a:r>
              <a:rPr lang="ar-EG" dirty="0"/>
              <a:t>الصيانة المنتظمة تؤدي إلى رفع الروح المعنوية للعاملين.</a:t>
            </a:r>
            <a:endParaRPr lang="ar-EG" dirty="0" smtClean="0"/>
          </a:p>
        </p:txBody>
      </p:sp>
      <p:graphicFrame>
        <p:nvGraphicFramePr>
          <p:cNvPr id="10" name="Diagram 9"/>
          <p:cNvGraphicFramePr/>
          <p:nvPr>
            <p:extLst>
              <p:ext uri="{D42A27DB-BD31-4B8C-83A1-F6EECF244321}">
                <p14:modId xmlns:p14="http://schemas.microsoft.com/office/powerpoint/2010/main" val="1498545302"/>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1286646446"/>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225536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6400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sp>
        <p:nvSpPr>
          <p:cNvPr id="5" name="Content Placeholder 4"/>
          <p:cNvSpPr>
            <a:spLocks noGrp="1"/>
          </p:cNvSpPr>
          <p:nvPr>
            <p:ph sz="quarter" idx="1"/>
          </p:nvPr>
        </p:nvSpPr>
        <p:spPr>
          <a:xfrm>
            <a:off x="304800" y="990600"/>
            <a:ext cx="5638800" cy="5611368"/>
          </a:xfrm>
        </p:spPr>
        <p:txBody>
          <a:bodyPr/>
          <a:lstStyle/>
          <a:p>
            <a:pPr marL="0" indent="0" algn="justLow" rtl="1">
              <a:lnSpc>
                <a:spcPct val="150000"/>
              </a:lnSpc>
              <a:buNone/>
            </a:pPr>
            <a:r>
              <a:rPr lang="ar-EG" sz="2000" b="1" dirty="0" smtClean="0"/>
              <a:t>أغلب </a:t>
            </a:r>
            <a:r>
              <a:rPr lang="ar-EG" sz="2000" b="1" dirty="0"/>
              <a:t>المؤسسات الإنتاجية تصنيف الصيانة إلى </a:t>
            </a:r>
            <a:r>
              <a:rPr lang="ar-EG" sz="2000" b="1" dirty="0" smtClean="0"/>
              <a:t>نوعين </a:t>
            </a:r>
            <a:r>
              <a:rPr lang="ar-EG" sz="2000" b="1" dirty="0"/>
              <a:t>هما الصيانة العلاجية والصيانة الوقائية, ولكن وزارة التكنولوجيا البريطانية إصطلحت على إستخدام التصنيف الحديث التالي لأعمال الصيانة:</a:t>
            </a:r>
          </a:p>
          <a:p>
            <a:pPr algn="justLow" rtl="1"/>
            <a:endParaRPr lang="en-US" dirty="0"/>
          </a:p>
        </p:txBody>
      </p:sp>
      <p:graphicFrame>
        <p:nvGraphicFramePr>
          <p:cNvPr id="10" name="Diagram 9"/>
          <p:cNvGraphicFramePr/>
          <p:nvPr>
            <p:extLst>
              <p:ext uri="{D42A27DB-BD31-4B8C-83A1-F6EECF244321}">
                <p14:modId xmlns:p14="http://schemas.microsoft.com/office/powerpoint/2010/main" val="681987923"/>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283784429"/>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1026"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 y="2667000"/>
            <a:ext cx="5867400" cy="4023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7192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6400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sp>
        <p:nvSpPr>
          <p:cNvPr id="5" name="Content Placeholder 4"/>
          <p:cNvSpPr>
            <a:spLocks noGrp="1"/>
          </p:cNvSpPr>
          <p:nvPr>
            <p:ph sz="quarter" idx="1"/>
          </p:nvPr>
        </p:nvSpPr>
        <p:spPr>
          <a:xfrm>
            <a:off x="304800" y="990600"/>
            <a:ext cx="5638800" cy="5611368"/>
          </a:xfrm>
        </p:spPr>
        <p:txBody>
          <a:bodyPr/>
          <a:lstStyle/>
          <a:p>
            <a:pPr marL="0" indent="0" algn="justLow" rtl="1">
              <a:lnSpc>
                <a:spcPct val="150000"/>
              </a:lnSpc>
              <a:buNone/>
            </a:pPr>
            <a:r>
              <a:rPr lang="ar-EG" sz="2000" b="1" dirty="0"/>
              <a:t>التصنيف </a:t>
            </a:r>
            <a:r>
              <a:rPr lang="ar-EG" sz="2000" b="1" dirty="0" smtClean="0"/>
              <a:t>الحديث للصيانة طبقاً لوزارة </a:t>
            </a:r>
            <a:r>
              <a:rPr lang="ar-EG" sz="2000" b="1" dirty="0"/>
              <a:t>التكنولوجيا </a:t>
            </a:r>
            <a:r>
              <a:rPr lang="ar-EG" sz="2000" b="1" dirty="0" smtClean="0"/>
              <a:t>البريطانية:</a:t>
            </a:r>
            <a:endParaRPr lang="ar-EG" sz="2000" b="1" dirty="0"/>
          </a:p>
        </p:txBody>
      </p:sp>
      <p:graphicFrame>
        <p:nvGraphicFramePr>
          <p:cNvPr id="10" name="Diagram 9"/>
          <p:cNvGraphicFramePr/>
          <p:nvPr>
            <p:extLst>
              <p:ext uri="{D42A27DB-BD31-4B8C-83A1-F6EECF244321}">
                <p14:modId xmlns:p14="http://schemas.microsoft.com/office/powerpoint/2010/main" val="915056645"/>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149811465"/>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Flowchart: Process 7"/>
          <p:cNvSpPr/>
          <p:nvPr/>
        </p:nvSpPr>
        <p:spPr>
          <a:xfrm>
            <a:off x="437827" y="1828800"/>
            <a:ext cx="5410200" cy="426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000" b="1" dirty="0"/>
              <a:t>الصيانة </a:t>
            </a:r>
            <a:r>
              <a:rPr lang="ar-EG" sz="2000" b="1" dirty="0" smtClean="0"/>
              <a:t>المخططة</a:t>
            </a:r>
            <a:endParaRPr lang="ar-EG" sz="2000" b="1" dirty="0"/>
          </a:p>
          <a:p>
            <a:pPr algn="ctr" rtl="1"/>
            <a:endParaRPr lang="ar-EG" sz="2000" b="1" dirty="0" smtClean="0"/>
          </a:p>
          <a:p>
            <a:pPr algn="ctr" rtl="1"/>
            <a:r>
              <a:rPr lang="ar-EG" sz="2000" b="1" dirty="0" smtClean="0"/>
              <a:t>تست</a:t>
            </a:r>
            <a:r>
              <a:rPr lang="ar-SA" sz="2000" b="1" dirty="0" smtClean="0"/>
              <a:t>ن</a:t>
            </a:r>
            <a:r>
              <a:rPr lang="ar-EG" sz="2000" b="1" dirty="0" smtClean="0"/>
              <a:t>د </a:t>
            </a:r>
            <a:r>
              <a:rPr lang="ar-EG" sz="2000" b="1" dirty="0"/>
              <a:t>على المعرفة الجيدة بالعمر الإفتراضي للمنشآة الفندقية ومكوناتها من مبنى وآلات ومعدات وأثاث وأصول أخرى, ومعرفة مكوناتها والمواد الداخلة فيها, ثم الملاحظة والمراقبة الدورية لهذه المكونات أثناء إستخدامها في تقديم الخدمة وذلك بهدف تخطيط أعمال صيانتها من حيث الأعمال المطلوبة والوقت المناسب لتنفيذ مثل هذه الأعمال قبل حدوث تلف كامل لها. ولهذا تعرف الصيانة المخططة بأنها " الصيانة المنتظمة والمنفذة بناء على تخطيط مسبق لها وعلى المراقبة والتسجيل لموارد المنشأة الإقتصادية والتأكد من قدرتها على تحقيق أهداف محددة مسبقاً"</a:t>
            </a:r>
            <a:endParaRPr lang="en-US" sz="2000" b="1" dirty="0"/>
          </a:p>
        </p:txBody>
      </p:sp>
      <p:sp>
        <p:nvSpPr>
          <p:cNvPr id="9" name="Flowchart: Process 8"/>
          <p:cNvSpPr/>
          <p:nvPr/>
        </p:nvSpPr>
        <p:spPr>
          <a:xfrm>
            <a:off x="417355" y="1816290"/>
            <a:ext cx="5410200" cy="426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000" b="1" dirty="0"/>
              <a:t>الصيانة الغير </a:t>
            </a:r>
            <a:r>
              <a:rPr lang="ar-EG" sz="2000" b="1" dirty="0" smtClean="0"/>
              <a:t>مخططة</a:t>
            </a:r>
            <a:endParaRPr lang="ar-EG" sz="2000" b="1" dirty="0"/>
          </a:p>
          <a:p>
            <a:pPr algn="ctr" rtl="1"/>
            <a:endParaRPr lang="ar-EG" sz="2000" b="1" dirty="0"/>
          </a:p>
          <a:p>
            <a:pPr algn="ctr" rtl="1"/>
            <a:r>
              <a:rPr lang="ar-EG" sz="2000" b="1" dirty="0"/>
              <a:t>تعتمد الصيانة الغير مخططة على القيام بأعمال الصيانة بعد ظهور العيوب به ودون إتباع برنامج مخطط مسبقاً لإجراء الصيانة, ويمكن تعريف الصيانة الغير مخططة على أنها: أعمال الصيانة التي تنفذ بدون أي تخطيط مسبق لها وطبقاً للحاجة إليها</a:t>
            </a:r>
            <a:r>
              <a:rPr lang="ar-EG" sz="2000" b="1" dirty="0" smtClean="0"/>
              <a:t>".</a:t>
            </a:r>
          </a:p>
          <a:p>
            <a:pPr algn="ctr" rtl="1"/>
            <a:endParaRPr lang="ar-EG" sz="2000" b="1" dirty="0"/>
          </a:p>
          <a:p>
            <a:pPr algn="ctr" rtl="1"/>
            <a:r>
              <a:rPr lang="ar-EG" sz="2000" b="1" dirty="0"/>
              <a:t>كما يمكن تعريفها بأنها " تنفيذ أعمال الصيانة بدون توفير أو إستخدام بيانات ومعلومات عن نشاط الصيانة وإجراءاتها" . </a:t>
            </a:r>
          </a:p>
        </p:txBody>
      </p:sp>
      <p:sp>
        <p:nvSpPr>
          <p:cNvPr id="11" name="Flowchart: Process 10"/>
          <p:cNvSpPr/>
          <p:nvPr/>
        </p:nvSpPr>
        <p:spPr>
          <a:xfrm>
            <a:off x="417355" y="1816290"/>
            <a:ext cx="5410200" cy="426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000" b="1" dirty="0"/>
              <a:t>الصيانة </a:t>
            </a:r>
            <a:r>
              <a:rPr lang="ar-EG" sz="2000" b="1" dirty="0" smtClean="0"/>
              <a:t>الوقائية</a:t>
            </a:r>
          </a:p>
          <a:p>
            <a:pPr algn="ctr" rtl="1"/>
            <a:endParaRPr lang="ar-EG" sz="2000" b="1" dirty="0"/>
          </a:p>
          <a:p>
            <a:pPr algn="ctr" rtl="1"/>
            <a:r>
              <a:rPr lang="ar-EG" sz="2000" b="1" dirty="0" smtClean="0"/>
              <a:t>تعتبر </a:t>
            </a:r>
            <a:r>
              <a:rPr lang="ar-EG" sz="2000" b="1" dirty="0"/>
              <a:t>الصيانة الوقائية نوع من أنواع الصيانة المخططة والتي تتميز بالتحديد المسبق لعناصر الصيانة من خلال نظام الإختبارات والفحوصات المسبقة التي تجرى بهدف تحديد حالة عناصر ومكونات أصول المنشأة وأعمال الصيانة المطلوبة لها قبل تلفها أوإنتهاء عمرها الإفتراضي.</a:t>
            </a:r>
          </a:p>
          <a:p>
            <a:pPr algn="ctr" rtl="1"/>
            <a:r>
              <a:rPr lang="ar-EG" sz="2000" b="1" dirty="0"/>
              <a:t>لذلك تعرف الصيانة الوقائية بأنها " الصيانة الدورية المنتظمة التي تتم طبقاً لجدول زمني موضوع مسبقاً لجميع أصول المنشأة, بحيث يتم صيانتها قبل حدوث عيوب بها بما يسمح بأستمرارها في أداء وظائفها دون التعرض لعطل مفاجئ . ويندرج تحت هذا النوع من الصيانة ( الصيانة المشروطة, والصيانة الزمنية).</a:t>
            </a:r>
          </a:p>
        </p:txBody>
      </p:sp>
      <p:sp>
        <p:nvSpPr>
          <p:cNvPr id="12" name="Flowchart: Process 11"/>
          <p:cNvSpPr/>
          <p:nvPr/>
        </p:nvSpPr>
        <p:spPr>
          <a:xfrm>
            <a:off x="417355" y="1862919"/>
            <a:ext cx="5410200" cy="426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000" b="1" dirty="0"/>
              <a:t>الصيانة </a:t>
            </a:r>
            <a:r>
              <a:rPr lang="ar-EG" sz="2000" b="1" dirty="0" smtClean="0"/>
              <a:t>المشروطة</a:t>
            </a:r>
          </a:p>
          <a:p>
            <a:pPr algn="ctr" rtl="1"/>
            <a:endParaRPr lang="ar-EG" sz="2000" b="1" dirty="0"/>
          </a:p>
          <a:p>
            <a:pPr algn="ctr" rtl="1"/>
            <a:r>
              <a:rPr lang="ar-EG" sz="2000" b="1" dirty="0"/>
              <a:t>تتم الصيانة المشروطة بناء على المعرفة المسبقة للعمر الإفتراضي لأصول المنشأة ومكوناتها الداخلية ثم المراقبة المستمرة لمؤشرات أدائها والقيام بأعمال الصيانة المطلوبة في حالة وجود اي خلل بقرءات مؤشرات أداء هذه الأصول.</a:t>
            </a:r>
          </a:p>
        </p:txBody>
      </p:sp>
      <p:sp>
        <p:nvSpPr>
          <p:cNvPr id="13" name="Flowchart: Process 12"/>
          <p:cNvSpPr/>
          <p:nvPr/>
        </p:nvSpPr>
        <p:spPr>
          <a:xfrm>
            <a:off x="437827" y="1846997"/>
            <a:ext cx="5410200" cy="426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000" b="1" dirty="0"/>
              <a:t>الصيانة </a:t>
            </a:r>
            <a:r>
              <a:rPr lang="ar-EG" sz="2000" b="1" dirty="0" smtClean="0"/>
              <a:t>الزمنية</a:t>
            </a:r>
          </a:p>
          <a:p>
            <a:pPr algn="ctr" rtl="1"/>
            <a:endParaRPr lang="ar-EG" sz="2000" b="1" dirty="0"/>
          </a:p>
          <a:p>
            <a:pPr algn="ctr" rtl="1"/>
            <a:r>
              <a:rPr lang="ar-EG" sz="2000" b="1" dirty="0"/>
              <a:t>يتم عمل الصيانة الزمنية لبعض أصول المنشأة ولعدد محدود من المرات خلال العمر الإفتراضي, وذلك لإعادة كفاءتها عن طريق إصلاح ومعالجة أي عيوب يمكن أن تظهر بتلك الأصول.</a:t>
            </a:r>
          </a:p>
        </p:txBody>
      </p:sp>
      <p:sp>
        <p:nvSpPr>
          <p:cNvPr id="14" name="Flowchart: Process 13"/>
          <p:cNvSpPr/>
          <p:nvPr/>
        </p:nvSpPr>
        <p:spPr>
          <a:xfrm>
            <a:off x="427591" y="1816290"/>
            <a:ext cx="5410200" cy="426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000" b="1" dirty="0"/>
              <a:t>الصينة </a:t>
            </a:r>
            <a:r>
              <a:rPr lang="ar-EG" sz="2000" b="1" dirty="0" smtClean="0"/>
              <a:t>التصحيحية</a:t>
            </a:r>
          </a:p>
          <a:p>
            <a:pPr algn="ctr" rtl="1"/>
            <a:endParaRPr lang="ar-EG" sz="2000" b="1" dirty="0"/>
          </a:p>
          <a:p>
            <a:pPr algn="ctr" rtl="1"/>
            <a:r>
              <a:rPr lang="ar-EG" sz="2000" b="1" dirty="0"/>
              <a:t>تعرف الصيانة التصحيحية بأنها " أعمال الصيانة التي تتم بعد حدوث العيب أو الخلل وتهدف إلى إعادة الأصل إلى الحالة التي يستطيع معها أداء وظائفه بكفاءة"</a:t>
            </a:r>
          </a:p>
          <a:p>
            <a:pPr algn="ctr" rtl="1"/>
            <a:r>
              <a:rPr lang="ar-EG" sz="2000" b="1" dirty="0"/>
              <a:t>وتوجد الصيانة التصحيحية تحت نوعي الصيانة المخططة والغير مخططة, وذلك حسب السياسة العامة المتبعة في المنشأة, فمن الممكن أن تكون الصيانة التصحيحية ضمن خطط الصيانة الموضوعة مسبقاً, أو تنفذ مباشرة بدون أي تخطيط سابق لتنفيذها وذلك إذا كان إصلاح البند المعيب أم التاليف ضرورياً وعاجلاً إلا سيؤثر على أداء البند لوظيفته.</a:t>
            </a:r>
          </a:p>
        </p:txBody>
      </p:sp>
      <p:sp>
        <p:nvSpPr>
          <p:cNvPr id="15" name="Flowchart: Process 14"/>
          <p:cNvSpPr/>
          <p:nvPr/>
        </p:nvSpPr>
        <p:spPr>
          <a:xfrm>
            <a:off x="437827" y="1828800"/>
            <a:ext cx="5410200" cy="426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000" b="1" dirty="0"/>
              <a:t>الصيانة </a:t>
            </a:r>
            <a:r>
              <a:rPr lang="ar-EG" sz="2000" b="1" dirty="0" smtClean="0"/>
              <a:t>الطارئة</a:t>
            </a:r>
          </a:p>
          <a:p>
            <a:pPr algn="ctr" rtl="1"/>
            <a:endParaRPr lang="ar-EG" sz="2000" b="1" dirty="0"/>
          </a:p>
          <a:p>
            <a:pPr algn="ctr" rtl="1"/>
            <a:r>
              <a:rPr lang="ar-EG" sz="2000" b="1" dirty="0"/>
              <a:t>تعرف الصيانة الطارئة على أنها "الصيانة غير المخططة التي تتم عند حدوث أضرار بأحد أصول المنشأة أو بأحد مكوناتها لتجنب نتائج سيئة قد تحدث بسبب هذا الضرر الجسيم ". </a:t>
            </a:r>
          </a:p>
          <a:p>
            <a:pPr algn="ctr" rtl="1"/>
            <a:r>
              <a:rPr lang="ar-EG" sz="2000" b="1" dirty="0"/>
              <a:t>ويستخد هذا النوع من الصيانة بصفة خاصة في حالات الحوادث والأضرار غي المتوقعة مثل الأضرار الناتجة عن الكوارث الطبيعية والحرائق والإنفجارات.</a:t>
            </a:r>
          </a:p>
        </p:txBody>
      </p:sp>
    </p:spTree>
    <p:extLst>
      <p:ext uri="{BB962C8B-B14F-4D97-AF65-F5344CB8AC3E}">
        <p14:creationId xmlns:p14="http://schemas.microsoft.com/office/powerpoint/2010/main" val="4110988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xit" presetSubtype="0" fill="hold" grpId="1" nodeType="clickEffect">
                                  <p:stCondLst>
                                    <p:cond delay="0"/>
                                  </p:stCondLst>
                                  <p:childTnLst>
                                    <p:animEffect transition="out" filter="fade">
                                      <p:cBhvr>
                                        <p:cTn id="13" dur="1000"/>
                                        <p:tgtEl>
                                          <p:spTgt spid="8"/>
                                        </p:tgtEl>
                                      </p:cBhvr>
                                    </p:animEffect>
                                    <p:anim calcmode="lin" valueType="num">
                                      <p:cBhvr>
                                        <p:cTn id="14" dur="1000"/>
                                        <p:tgtEl>
                                          <p:spTgt spid="8"/>
                                        </p:tgtEl>
                                        <p:attrNameLst>
                                          <p:attrName>ppt_x</p:attrName>
                                        </p:attrNameLst>
                                      </p:cBhvr>
                                      <p:tavLst>
                                        <p:tav tm="0">
                                          <p:val>
                                            <p:strVal val="ppt_x"/>
                                          </p:val>
                                        </p:tav>
                                        <p:tav tm="100000">
                                          <p:val>
                                            <p:strVal val="ppt_x"/>
                                          </p:val>
                                        </p:tav>
                                      </p:tavLst>
                                    </p:anim>
                                    <p:anim calcmode="lin" valueType="num">
                                      <p:cBhvr>
                                        <p:cTn id="15" dur="1000"/>
                                        <p:tgtEl>
                                          <p:spTgt spid="8"/>
                                        </p:tgtEl>
                                        <p:attrNameLst>
                                          <p:attrName>ppt_y</p:attrName>
                                        </p:attrNameLst>
                                      </p:cBhvr>
                                      <p:tavLst>
                                        <p:tav tm="0">
                                          <p:val>
                                            <p:strVal val="ppt_y"/>
                                          </p:val>
                                        </p:tav>
                                        <p:tav tm="100000">
                                          <p:val>
                                            <p:strVal val="ppt_y+.1"/>
                                          </p:val>
                                        </p:tav>
                                      </p:tavLst>
                                    </p:anim>
                                    <p:set>
                                      <p:cBhvr>
                                        <p:cTn id="16" dur="1" fill="hold">
                                          <p:stCondLst>
                                            <p:cond delay="999"/>
                                          </p:stCondLst>
                                        </p:cTn>
                                        <p:tgtEl>
                                          <p:spTgt spid="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xit" presetSubtype="0" fill="hold" grpId="1" nodeType="clickEffect">
                                  <p:stCondLst>
                                    <p:cond delay="0"/>
                                  </p:stCondLst>
                                  <p:childTnLst>
                                    <p:animEffect transition="out" filter="fade">
                                      <p:cBhvr>
                                        <p:cTn id="27" dur="1000"/>
                                        <p:tgtEl>
                                          <p:spTgt spid="9"/>
                                        </p:tgtEl>
                                      </p:cBhvr>
                                    </p:animEffect>
                                    <p:anim calcmode="lin" valueType="num">
                                      <p:cBhvr>
                                        <p:cTn id="28" dur="1000"/>
                                        <p:tgtEl>
                                          <p:spTgt spid="9"/>
                                        </p:tgtEl>
                                        <p:attrNameLst>
                                          <p:attrName>ppt_x</p:attrName>
                                        </p:attrNameLst>
                                      </p:cBhvr>
                                      <p:tavLst>
                                        <p:tav tm="0">
                                          <p:val>
                                            <p:strVal val="ppt_x"/>
                                          </p:val>
                                        </p:tav>
                                        <p:tav tm="100000">
                                          <p:val>
                                            <p:strVal val="ppt_x"/>
                                          </p:val>
                                        </p:tav>
                                      </p:tavLst>
                                    </p:anim>
                                    <p:anim calcmode="lin" valueType="num">
                                      <p:cBhvr>
                                        <p:cTn id="29" dur="1000"/>
                                        <p:tgtEl>
                                          <p:spTgt spid="9"/>
                                        </p:tgtEl>
                                        <p:attrNameLst>
                                          <p:attrName>ppt_y</p:attrName>
                                        </p:attrNameLst>
                                      </p:cBhvr>
                                      <p:tavLst>
                                        <p:tav tm="0">
                                          <p:val>
                                            <p:strVal val="ppt_y"/>
                                          </p:val>
                                        </p:tav>
                                        <p:tav tm="100000">
                                          <p:val>
                                            <p:strVal val="ppt_y+.1"/>
                                          </p:val>
                                        </p:tav>
                                      </p:tavLst>
                                    </p:anim>
                                    <p:set>
                                      <p:cBhvr>
                                        <p:cTn id="30" dur="1" fill="hold">
                                          <p:stCondLst>
                                            <p:cond delay="9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xit" presetSubtype="0" fill="hold" grpId="1" nodeType="clickEffect">
                                  <p:stCondLst>
                                    <p:cond delay="0"/>
                                  </p:stCondLst>
                                  <p:childTnLst>
                                    <p:animEffect transition="out" filter="fade">
                                      <p:cBhvr>
                                        <p:cTn id="41" dur="1000"/>
                                        <p:tgtEl>
                                          <p:spTgt spid="11"/>
                                        </p:tgtEl>
                                      </p:cBhvr>
                                    </p:animEffect>
                                    <p:anim calcmode="lin" valueType="num">
                                      <p:cBhvr>
                                        <p:cTn id="42" dur="1000"/>
                                        <p:tgtEl>
                                          <p:spTgt spid="11"/>
                                        </p:tgtEl>
                                        <p:attrNameLst>
                                          <p:attrName>ppt_x</p:attrName>
                                        </p:attrNameLst>
                                      </p:cBhvr>
                                      <p:tavLst>
                                        <p:tav tm="0">
                                          <p:val>
                                            <p:strVal val="ppt_x"/>
                                          </p:val>
                                        </p:tav>
                                        <p:tav tm="100000">
                                          <p:val>
                                            <p:strVal val="ppt_x"/>
                                          </p:val>
                                        </p:tav>
                                      </p:tavLst>
                                    </p:anim>
                                    <p:anim calcmode="lin" valueType="num">
                                      <p:cBhvr>
                                        <p:cTn id="43" dur="1000"/>
                                        <p:tgtEl>
                                          <p:spTgt spid="11"/>
                                        </p:tgtEl>
                                        <p:attrNameLst>
                                          <p:attrName>ppt_y</p:attrName>
                                        </p:attrNameLst>
                                      </p:cBhvr>
                                      <p:tavLst>
                                        <p:tav tm="0">
                                          <p:val>
                                            <p:strVal val="ppt_y"/>
                                          </p:val>
                                        </p:tav>
                                        <p:tav tm="100000">
                                          <p:val>
                                            <p:strVal val="ppt_y+.1"/>
                                          </p:val>
                                        </p:tav>
                                      </p:tavLst>
                                    </p:anim>
                                    <p:set>
                                      <p:cBhvr>
                                        <p:cTn id="44" dur="1" fill="hold">
                                          <p:stCondLst>
                                            <p:cond delay="999"/>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1000"/>
                                        <p:tgtEl>
                                          <p:spTgt spid="12"/>
                                        </p:tgtEl>
                                      </p:cBhvr>
                                    </p:animEffect>
                                    <p:anim calcmode="lin" valueType="num">
                                      <p:cBhvr>
                                        <p:cTn id="50" dur="1000" fill="hold"/>
                                        <p:tgtEl>
                                          <p:spTgt spid="12"/>
                                        </p:tgtEl>
                                        <p:attrNameLst>
                                          <p:attrName>ppt_x</p:attrName>
                                        </p:attrNameLst>
                                      </p:cBhvr>
                                      <p:tavLst>
                                        <p:tav tm="0">
                                          <p:val>
                                            <p:strVal val="#ppt_x"/>
                                          </p:val>
                                        </p:tav>
                                        <p:tav tm="100000">
                                          <p:val>
                                            <p:strVal val="#ppt_x"/>
                                          </p:val>
                                        </p:tav>
                                      </p:tavLst>
                                    </p:anim>
                                    <p:anim calcmode="lin" valueType="num">
                                      <p:cBhvr>
                                        <p:cTn id="5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xit" presetSubtype="0" fill="hold" grpId="1" nodeType="clickEffect">
                                  <p:stCondLst>
                                    <p:cond delay="0"/>
                                  </p:stCondLst>
                                  <p:childTnLst>
                                    <p:animEffect transition="out" filter="fade">
                                      <p:cBhvr>
                                        <p:cTn id="55" dur="1000"/>
                                        <p:tgtEl>
                                          <p:spTgt spid="12"/>
                                        </p:tgtEl>
                                      </p:cBhvr>
                                    </p:animEffect>
                                    <p:anim calcmode="lin" valueType="num">
                                      <p:cBhvr>
                                        <p:cTn id="56" dur="1000"/>
                                        <p:tgtEl>
                                          <p:spTgt spid="12"/>
                                        </p:tgtEl>
                                        <p:attrNameLst>
                                          <p:attrName>ppt_x</p:attrName>
                                        </p:attrNameLst>
                                      </p:cBhvr>
                                      <p:tavLst>
                                        <p:tav tm="0">
                                          <p:val>
                                            <p:strVal val="ppt_x"/>
                                          </p:val>
                                        </p:tav>
                                        <p:tav tm="100000">
                                          <p:val>
                                            <p:strVal val="ppt_x"/>
                                          </p:val>
                                        </p:tav>
                                      </p:tavLst>
                                    </p:anim>
                                    <p:anim calcmode="lin" valueType="num">
                                      <p:cBhvr>
                                        <p:cTn id="57" dur="1000"/>
                                        <p:tgtEl>
                                          <p:spTgt spid="12"/>
                                        </p:tgtEl>
                                        <p:attrNameLst>
                                          <p:attrName>ppt_y</p:attrName>
                                        </p:attrNameLst>
                                      </p:cBhvr>
                                      <p:tavLst>
                                        <p:tav tm="0">
                                          <p:val>
                                            <p:strVal val="ppt_y"/>
                                          </p:val>
                                        </p:tav>
                                        <p:tav tm="100000">
                                          <p:val>
                                            <p:strVal val="ppt_y+.1"/>
                                          </p:val>
                                        </p:tav>
                                      </p:tavLst>
                                    </p:anim>
                                    <p:set>
                                      <p:cBhvr>
                                        <p:cTn id="58" dur="1" fill="hold">
                                          <p:stCondLst>
                                            <p:cond delay="999"/>
                                          </p:stCondLst>
                                        </p:cTn>
                                        <p:tgtEl>
                                          <p:spTgt spid="12"/>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1000"/>
                                        <p:tgtEl>
                                          <p:spTgt spid="13"/>
                                        </p:tgtEl>
                                      </p:cBhvr>
                                    </p:animEffect>
                                    <p:anim calcmode="lin" valueType="num">
                                      <p:cBhvr>
                                        <p:cTn id="64" dur="1000" fill="hold"/>
                                        <p:tgtEl>
                                          <p:spTgt spid="13"/>
                                        </p:tgtEl>
                                        <p:attrNameLst>
                                          <p:attrName>ppt_x</p:attrName>
                                        </p:attrNameLst>
                                      </p:cBhvr>
                                      <p:tavLst>
                                        <p:tav tm="0">
                                          <p:val>
                                            <p:strVal val="#ppt_x"/>
                                          </p:val>
                                        </p:tav>
                                        <p:tav tm="100000">
                                          <p:val>
                                            <p:strVal val="#ppt_x"/>
                                          </p:val>
                                        </p:tav>
                                      </p:tavLst>
                                    </p:anim>
                                    <p:anim calcmode="lin" valueType="num">
                                      <p:cBhvr>
                                        <p:cTn id="6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xit" presetSubtype="0" fill="hold" grpId="1" nodeType="clickEffect">
                                  <p:stCondLst>
                                    <p:cond delay="0"/>
                                  </p:stCondLst>
                                  <p:childTnLst>
                                    <p:animEffect transition="out" filter="fade">
                                      <p:cBhvr>
                                        <p:cTn id="69" dur="1000"/>
                                        <p:tgtEl>
                                          <p:spTgt spid="13"/>
                                        </p:tgtEl>
                                      </p:cBhvr>
                                    </p:animEffect>
                                    <p:anim calcmode="lin" valueType="num">
                                      <p:cBhvr>
                                        <p:cTn id="70" dur="1000"/>
                                        <p:tgtEl>
                                          <p:spTgt spid="13"/>
                                        </p:tgtEl>
                                        <p:attrNameLst>
                                          <p:attrName>ppt_x</p:attrName>
                                        </p:attrNameLst>
                                      </p:cBhvr>
                                      <p:tavLst>
                                        <p:tav tm="0">
                                          <p:val>
                                            <p:strVal val="ppt_x"/>
                                          </p:val>
                                        </p:tav>
                                        <p:tav tm="100000">
                                          <p:val>
                                            <p:strVal val="ppt_x"/>
                                          </p:val>
                                        </p:tav>
                                      </p:tavLst>
                                    </p:anim>
                                    <p:anim calcmode="lin" valueType="num">
                                      <p:cBhvr>
                                        <p:cTn id="71" dur="1000"/>
                                        <p:tgtEl>
                                          <p:spTgt spid="13"/>
                                        </p:tgtEl>
                                        <p:attrNameLst>
                                          <p:attrName>ppt_y</p:attrName>
                                        </p:attrNameLst>
                                      </p:cBhvr>
                                      <p:tavLst>
                                        <p:tav tm="0">
                                          <p:val>
                                            <p:strVal val="ppt_y"/>
                                          </p:val>
                                        </p:tav>
                                        <p:tav tm="100000">
                                          <p:val>
                                            <p:strVal val="ppt_y+.1"/>
                                          </p:val>
                                        </p:tav>
                                      </p:tavLst>
                                    </p:anim>
                                    <p:set>
                                      <p:cBhvr>
                                        <p:cTn id="72" dur="1" fill="hold">
                                          <p:stCondLst>
                                            <p:cond delay="999"/>
                                          </p:stCondLst>
                                        </p:cTn>
                                        <p:tgtEl>
                                          <p:spTgt spid="13"/>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fade">
                                      <p:cBhvr>
                                        <p:cTn id="77" dur="1000"/>
                                        <p:tgtEl>
                                          <p:spTgt spid="14"/>
                                        </p:tgtEl>
                                      </p:cBhvr>
                                    </p:animEffect>
                                    <p:anim calcmode="lin" valueType="num">
                                      <p:cBhvr>
                                        <p:cTn id="78" dur="1000" fill="hold"/>
                                        <p:tgtEl>
                                          <p:spTgt spid="14"/>
                                        </p:tgtEl>
                                        <p:attrNameLst>
                                          <p:attrName>ppt_x</p:attrName>
                                        </p:attrNameLst>
                                      </p:cBhvr>
                                      <p:tavLst>
                                        <p:tav tm="0">
                                          <p:val>
                                            <p:strVal val="#ppt_x"/>
                                          </p:val>
                                        </p:tav>
                                        <p:tav tm="100000">
                                          <p:val>
                                            <p:strVal val="#ppt_x"/>
                                          </p:val>
                                        </p:tav>
                                      </p:tavLst>
                                    </p:anim>
                                    <p:anim calcmode="lin" valueType="num">
                                      <p:cBhvr>
                                        <p:cTn id="7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xit" presetSubtype="0" fill="hold" grpId="1" nodeType="clickEffect">
                                  <p:stCondLst>
                                    <p:cond delay="0"/>
                                  </p:stCondLst>
                                  <p:childTnLst>
                                    <p:animEffect transition="out" filter="fade">
                                      <p:cBhvr>
                                        <p:cTn id="83" dur="1000"/>
                                        <p:tgtEl>
                                          <p:spTgt spid="14"/>
                                        </p:tgtEl>
                                      </p:cBhvr>
                                    </p:animEffect>
                                    <p:anim calcmode="lin" valueType="num">
                                      <p:cBhvr>
                                        <p:cTn id="84" dur="1000"/>
                                        <p:tgtEl>
                                          <p:spTgt spid="14"/>
                                        </p:tgtEl>
                                        <p:attrNameLst>
                                          <p:attrName>ppt_x</p:attrName>
                                        </p:attrNameLst>
                                      </p:cBhvr>
                                      <p:tavLst>
                                        <p:tav tm="0">
                                          <p:val>
                                            <p:strVal val="ppt_x"/>
                                          </p:val>
                                        </p:tav>
                                        <p:tav tm="100000">
                                          <p:val>
                                            <p:strVal val="ppt_x"/>
                                          </p:val>
                                        </p:tav>
                                      </p:tavLst>
                                    </p:anim>
                                    <p:anim calcmode="lin" valueType="num">
                                      <p:cBhvr>
                                        <p:cTn id="85" dur="1000"/>
                                        <p:tgtEl>
                                          <p:spTgt spid="14"/>
                                        </p:tgtEl>
                                        <p:attrNameLst>
                                          <p:attrName>ppt_y</p:attrName>
                                        </p:attrNameLst>
                                      </p:cBhvr>
                                      <p:tavLst>
                                        <p:tav tm="0">
                                          <p:val>
                                            <p:strVal val="ppt_y"/>
                                          </p:val>
                                        </p:tav>
                                        <p:tav tm="100000">
                                          <p:val>
                                            <p:strVal val="ppt_y+.1"/>
                                          </p:val>
                                        </p:tav>
                                      </p:tavLst>
                                    </p:anim>
                                    <p:set>
                                      <p:cBhvr>
                                        <p:cTn id="86" dur="1" fill="hold">
                                          <p:stCondLst>
                                            <p:cond delay="999"/>
                                          </p:stCondLst>
                                        </p:cTn>
                                        <p:tgtEl>
                                          <p:spTgt spid="14"/>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5"/>
                                        </p:tgtEl>
                                        <p:attrNameLst>
                                          <p:attrName>style.visibility</p:attrName>
                                        </p:attrNameLst>
                                      </p:cBhvr>
                                      <p:to>
                                        <p:strVal val="visible"/>
                                      </p:to>
                                    </p:set>
                                    <p:animEffect transition="in" filter="fade">
                                      <p:cBhvr>
                                        <p:cTn id="91" dur="1000"/>
                                        <p:tgtEl>
                                          <p:spTgt spid="15"/>
                                        </p:tgtEl>
                                      </p:cBhvr>
                                    </p:animEffect>
                                    <p:anim calcmode="lin" valueType="num">
                                      <p:cBhvr>
                                        <p:cTn id="92" dur="1000" fill="hold"/>
                                        <p:tgtEl>
                                          <p:spTgt spid="15"/>
                                        </p:tgtEl>
                                        <p:attrNameLst>
                                          <p:attrName>ppt_x</p:attrName>
                                        </p:attrNameLst>
                                      </p:cBhvr>
                                      <p:tavLst>
                                        <p:tav tm="0">
                                          <p:val>
                                            <p:strVal val="#ppt_x"/>
                                          </p:val>
                                        </p:tav>
                                        <p:tav tm="100000">
                                          <p:val>
                                            <p:strVal val="#ppt_x"/>
                                          </p:val>
                                        </p:tav>
                                      </p:tavLst>
                                    </p:anim>
                                    <p:anim calcmode="lin" valueType="num">
                                      <p:cBhvr>
                                        <p:cTn id="9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xit" presetSubtype="0" fill="hold" grpId="1" nodeType="clickEffect">
                                  <p:stCondLst>
                                    <p:cond delay="0"/>
                                  </p:stCondLst>
                                  <p:childTnLst>
                                    <p:animEffect transition="out" filter="fade">
                                      <p:cBhvr>
                                        <p:cTn id="97" dur="1000"/>
                                        <p:tgtEl>
                                          <p:spTgt spid="15"/>
                                        </p:tgtEl>
                                      </p:cBhvr>
                                    </p:animEffect>
                                    <p:anim calcmode="lin" valueType="num">
                                      <p:cBhvr>
                                        <p:cTn id="98" dur="1000"/>
                                        <p:tgtEl>
                                          <p:spTgt spid="15"/>
                                        </p:tgtEl>
                                        <p:attrNameLst>
                                          <p:attrName>ppt_x</p:attrName>
                                        </p:attrNameLst>
                                      </p:cBhvr>
                                      <p:tavLst>
                                        <p:tav tm="0">
                                          <p:val>
                                            <p:strVal val="ppt_x"/>
                                          </p:val>
                                        </p:tav>
                                        <p:tav tm="100000">
                                          <p:val>
                                            <p:strVal val="ppt_x"/>
                                          </p:val>
                                        </p:tav>
                                      </p:tavLst>
                                    </p:anim>
                                    <p:anim calcmode="lin" valueType="num">
                                      <p:cBhvr>
                                        <p:cTn id="99" dur="1000"/>
                                        <p:tgtEl>
                                          <p:spTgt spid="15"/>
                                        </p:tgtEl>
                                        <p:attrNameLst>
                                          <p:attrName>ppt_y</p:attrName>
                                        </p:attrNameLst>
                                      </p:cBhvr>
                                      <p:tavLst>
                                        <p:tav tm="0">
                                          <p:val>
                                            <p:strVal val="ppt_y"/>
                                          </p:val>
                                        </p:tav>
                                        <p:tav tm="100000">
                                          <p:val>
                                            <p:strVal val="ppt_y+.1"/>
                                          </p:val>
                                        </p:tav>
                                      </p:tavLst>
                                    </p:anim>
                                    <p:set>
                                      <p:cBhvr>
                                        <p:cTn id="100" dur="1" fill="hold">
                                          <p:stCondLst>
                                            <p:cond delay="9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9"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6400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graphicFrame>
        <p:nvGraphicFramePr>
          <p:cNvPr id="10" name="Diagram 9"/>
          <p:cNvGraphicFramePr/>
          <p:nvPr>
            <p:extLst>
              <p:ext uri="{D42A27DB-BD31-4B8C-83A1-F6EECF244321}">
                <p14:modId xmlns:p14="http://schemas.microsoft.com/office/powerpoint/2010/main" val="332834695"/>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450202226"/>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18" name="Content Placeholder 17"/>
          <p:cNvPicPr>
            <a:picLocks noGrp="1" noChangeAspect="1"/>
          </p:cNvPicPr>
          <p:nvPr>
            <p:ph sz="quarter" idx="1"/>
          </p:nvPr>
        </p:nvPicPr>
        <p:blipFill>
          <a:blip r:embed="rId12">
            <a:extLst>
              <a:ext uri="{28A0092B-C50C-407E-A947-70E740481C1C}">
                <a14:useLocalDpi xmlns:a14="http://schemas.microsoft.com/office/drawing/2010/main" val="0"/>
              </a:ext>
            </a:extLst>
          </a:blip>
          <a:stretch>
            <a:fillRect/>
          </a:stretch>
        </p:blipFill>
        <p:spPr>
          <a:xfrm>
            <a:off x="914400" y="1676400"/>
            <a:ext cx="4572000" cy="4168997"/>
          </a:xfrm>
        </p:spPr>
      </p:pic>
    </p:spTree>
    <p:extLst>
      <p:ext uri="{BB962C8B-B14F-4D97-AF65-F5344CB8AC3E}">
        <p14:creationId xmlns:p14="http://schemas.microsoft.com/office/powerpoint/2010/main" val="2697238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8686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pic>
        <p:nvPicPr>
          <p:cNvPr id="12" name="Content Placeholder 11"/>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539799" y="990600"/>
            <a:ext cx="5214938" cy="5562600"/>
          </a:xfrm>
        </p:spPr>
      </p:pic>
      <p:graphicFrame>
        <p:nvGraphicFramePr>
          <p:cNvPr id="10" name="Diagram 9"/>
          <p:cNvGraphicFramePr/>
          <p:nvPr>
            <p:extLst>
              <p:ext uri="{D42A27DB-BD31-4B8C-83A1-F6EECF244321}">
                <p14:modId xmlns:p14="http://schemas.microsoft.com/office/powerpoint/2010/main" val="723840137"/>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1" name="Diagram 10"/>
          <p:cNvGraphicFramePr/>
          <p:nvPr>
            <p:extLst>
              <p:ext uri="{D42A27DB-BD31-4B8C-83A1-F6EECF244321}">
                <p14:modId xmlns:p14="http://schemas.microsoft.com/office/powerpoint/2010/main" val="2445039288"/>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3" name="Slide Number Placeholder 2"/>
          <p:cNvSpPr>
            <a:spLocks noGrp="1"/>
          </p:cNvSpPr>
          <p:nvPr>
            <p:ph type="sldNum" sz="quarter" idx="15"/>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2728857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7924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graphicFrame>
        <p:nvGraphicFramePr>
          <p:cNvPr id="2" name="Content Placeholder 1"/>
          <p:cNvGraphicFramePr>
            <a:graphicFrameLocks noGrp="1"/>
          </p:cNvGraphicFramePr>
          <p:nvPr>
            <p:ph sz="quarter" idx="1"/>
            <p:extLst>
              <p:ext uri="{D42A27DB-BD31-4B8C-83A1-F6EECF244321}">
                <p14:modId xmlns:p14="http://schemas.microsoft.com/office/powerpoint/2010/main" val="665472382"/>
              </p:ext>
            </p:extLst>
          </p:nvPr>
        </p:nvGraphicFramePr>
        <p:xfrm>
          <a:off x="304800" y="990600"/>
          <a:ext cx="5638800" cy="561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Diagram 9"/>
          <p:cNvGraphicFramePr/>
          <p:nvPr>
            <p:extLst>
              <p:ext uri="{D42A27DB-BD31-4B8C-83A1-F6EECF244321}">
                <p14:modId xmlns:p14="http://schemas.microsoft.com/office/powerpoint/2010/main" val="1560397233"/>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p:cNvGraphicFramePr/>
          <p:nvPr>
            <p:extLst>
              <p:ext uri="{D42A27DB-BD31-4B8C-83A1-F6EECF244321}">
                <p14:modId xmlns:p14="http://schemas.microsoft.com/office/powerpoint/2010/main" val="4258254397"/>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0671923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7924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sp>
        <p:nvSpPr>
          <p:cNvPr id="5" name="Content Placeholder 4"/>
          <p:cNvSpPr>
            <a:spLocks noGrp="1"/>
          </p:cNvSpPr>
          <p:nvPr>
            <p:ph sz="quarter" idx="1"/>
          </p:nvPr>
        </p:nvSpPr>
        <p:spPr>
          <a:xfrm>
            <a:off x="304800" y="1600200"/>
            <a:ext cx="5638800" cy="4267200"/>
          </a:xfrm>
        </p:spPr>
        <p:txBody>
          <a:bodyPr>
            <a:normAutofit/>
          </a:bodyPr>
          <a:lstStyle/>
          <a:p>
            <a:pPr algn="justLow" rtl="1"/>
            <a:r>
              <a:rPr lang="ar-EG" dirty="0"/>
              <a:t>كانت أعمال </a:t>
            </a:r>
            <a:r>
              <a:rPr lang="ar-EG" dirty="0" smtClean="0"/>
              <a:t>الصيانة </a:t>
            </a:r>
            <a:r>
              <a:rPr lang="ar-EG" dirty="0"/>
              <a:t>نشاط مهمل بالنسبة للكثيرين حتى وقت قريب</a:t>
            </a:r>
            <a:endParaRPr lang="ar-EG" dirty="0" smtClean="0"/>
          </a:p>
          <a:p>
            <a:pPr algn="justLow" rtl="1"/>
            <a:endParaRPr lang="ar-EG" dirty="0"/>
          </a:p>
          <a:p>
            <a:pPr algn="justLow" rtl="1"/>
            <a:r>
              <a:rPr lang="ar-EG" dirty="0" smtClean="0"/>
              <a:t>زيادة الإستثمار في ال</a:t>
            </a:r>
            <a:r>
              <a:rPr lang="ar-SA" dirty="0" smtClean="0"/>
              <a:t>آ</a:t>
            </a:r>
            <a:r>
              <a:rPr lang="ar-EG" dirty="0" smtClean="0"/>
              <a:t>لات والمعدات أدى إلى الإهتمام بأعمال الصيانة.</a:t>
            </a:r>
          </a:p>
          <a:p>
            <a:pPr algn="justLow" rtl="1"/>
            <a:endParaRPr lang="ar-EG" dirty="0"/>
          </a:p>
          <a:p>
            <a:pPr algn="justLow" rtl="1"/>
            <a:r>
              <a:rPr lang="ar-EG" dirty="0"/>
              <a:t>من أكثر المنشآت حاجة إلى تخطيط وتنفيذ برامج صيانة فنية منتظمة هي المنشآت السياحية </a:t>
            </a:r>
            <a:r>
              <a:rPr lang="ar-EG" dirty="0" smtClean="0"/>
              <a:t>والفندقية.</a:t>
            </a:r>
            <a:endParaRPr lang="en-US" dirty="0"/>
          </a:p>
        </p:txBody>
      </p:sp>
      <p:graphicFrame>
        <p:nvGraphicFramePr>
          <p:cNvPr id="10" name="Diagram 9"/>
          <p:cNvGraphicFramePr/>
          <p:nvPr>
            <p:extLst>
              <p:ext uri="{D42A27DB-BD31-4B8C-83A1-F6EECF244321}">
                <p14:modId xmlns:p14="http://schemas.microsoft.com/office/powerpoint/2010/main" val="365488843"/>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2932345346"/>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671923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7924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sp>
        <p:nvSpPr>
          <p:cNvPr id="5" name="Content Placeholder 4"/>
          <p:cNvSpPr>
            <a:spLocks noGrp="1"/>
          </p:cNvSpPr>
          <p:nvPr>
            <p:ph sz="quarter" idx="1"/>
          </p:nvPr>
        </p:nvSpPr>
        <p:spPr>
          <a:xfrm>
            <a:off x="381000" y="990600"/>
            <a:ext cx="5638800" cy="5638800"/>
          </a:xfrm>
        </p:spPr>
        <p:txBody>
          <a:bodyPr>
            <a:normAutofit fontScale="92500"/>
          </a:bodyPr>
          <a:lstStyle/>
          <a:p>
            <a:pPr algn="justLow" rtl="1">
              <a:lnSpc>
                <a:spcPct val="150000"/>
              </a:lnSpc>
            </a:pPr>
            <a:r>
              <a:rPr lang="ar-EG" sz="2000" b="1" dirty="0"/>
              <a:t>توارثت المؤسسات الاقتصادية لفترة طويلة من الزمن أعمال الصيانة كوظيفة ثانوية سيطر عليها طابع الإصلاح، وانحصر مفهومها في الحفاظ والاعتناء بالآلات والمعدات عن طريق التشحيم، التزييت، التنظيف وانتظار وقوع الأعطال لتصليحها.</a:t>
            </a:r>
          </a:p>
          <a:p>
            <a:pPr algn="justLow" rtl="1">
              <a:lnSpc>
                <a:spcPct val="150000"/>
              </a:lnSpc>
            </a:pPr>
            <a:endParaRPr lang="ar-EG" sz="2000" b="1" dirty="0"/>
          </a:p>
          <a:p>
            <a:pPr algn="justLow" rtl="1">
              <a:lnSpc>
                <a:spcPct val="150000"/>
              </a:lnSpc>
            </a:pPr>
            <a:r>
              <a:rPr lang="ar-EG" sz="2000" b="1" dirty="0"/>
              <a:t>وفي بداية القرن العشرين، أدت الأخطار الناجمة عن بعض الآلات في حالة عطلها كالإنفجارات والحرائق إلى تنظيم دورات للمراقبة المنتظمة عرفت فيما بعد بالصيانة الوقائية.</a:t>
            </a:r>
          </a:p>
          <a:p>
            <a:pPr algn="justLow" rtl="1">
              <a:lnSpc>
                <a:spcPct val="150000"/>
              </a:lnSpc>
            </a:pPr>
            <a:endParaRPr lang="ar-EG" sz="2000" b="1" dirty="0"/>
          </a:p>
          <a:p>
            <a:pPr algn="justLow" rtl="1">
              <a:lnSpc>
                <a:spcPct val="150000"/>
              </a:lnSpc>
            </a:pPr>
            <a:r>
              <a:rPr lang="ar-EG" sz="2000" b="1" dirty="0"/>
              <a:t>لم تعد وظيفة الصيانة قاصرة على المفهوم التقليدي من حيث كونها مجموعة من الأعمال الهندسية و الجهود الفنية التي يعهد بها إلى عدد من المهندسين أو الأخصائيين, بل أصبحت جهدا إداريا متكاملا.</a:t>
            </a:r>
          </a:p>
          <a:p>
            <a:pPr algn="justLow" rtl="1">
              <a:lnSpc>
                <a:spcPct val="150000"/>
              </a:lnSpc>
            </a:pPr>
            <a:endParaRPr lang="en-US" sz="2000" b="1" dirty="0"/>
          </a:p>
        </p:txBody>
      </p:sp>
      <p:graphicFrame>
        <p:nvGraphicFramePr>
          <p:cNvPr id="10" name="Diagram 9"/>
          <p:cNvGraphicFramePr/>
          <p:nvPr>
            <p:extLst>
              <p:ext uri="{D42A27DB-BD31-4B8C-83A1-F6EECF244321}">
                <p14:modId xmlns:p14="http://schemas.microsoft.com/office/powerpoint/2010/main" val="3557125854"/>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2713761847"/>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67192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7924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sp>
        <p:nvSpPr>
          <p:cNvPr id="5" name="Content Placeholder 4"/>
          <p:cNvSpPr>
            <a:spLocks noGrp="1"/>
          </p:cNvSpPr>
          <p:nvPr>
            <p:ph sz="quarter" idx="1"/>
          </p:nvPr>
        </p:nvSpPr>
        <p:spPr>
          <a:xfrm>
            <a:off x="381000" y="990600"/>
            <a:ext cx="5638800" cy="5638800"/>
          </a:xfrm>
        </p:spPr>
        <p:txBody>
          <a:bodyPr>
            <a:normAutofit/>
          </a:bodyPr>
          <a:lstStyle/>
          <a:p>
            <a:pPr marL="0" indent="0" algn="justLow" rtl="1">
              <a:lnSpc>
                <a:spcPct val="150000"/>
              </a:lnSpc>
              <a:buNone/>
            </a:pPr>
            <a:r>
              <a:rPr lang="ar-EG" sz="2000" b="1" dirty="0" smtClean="0"/>
              <a:t>يرجع </a:t>
            </a:r>
            <a:r>
              <a:rPr lang="ar-EG" sz="2000" b="1" dirty="0"/>
              <a:t>هذا الاهتمام المتزايد </a:t>
            </a:r>
            <a:r>
              <a:rPr lang="ar-EG" sz="2000" b="1" dirty="0" smtClean="0"/>
              <a:t>بأعمال الهندسة والصيانة إلى </a:t>
            </a:r>
            <a:r>
              <a:rPr lang="ar-EG" sz="2000" b="1" dirty="0"/>
              <a:t>الأسباب التاليـة  :</a:t>
            </a:r>
          </a:p>
          <a:p>
            <a:pPr marL="720000" algn="justLow" rtl="1">
              <a:lnSpc>
                <a:spcPct val="150000"/>
              </a:lnSpc>
            </a:pPr>
            <a:r>
              <a:rPr lang="ar-EG" sz="2000" b="1" dirty="0" smtClean="0"/>
              <a:t>زيادة </a:t>
            </a:r>
            <a:r>
              <a:rPr lang="ar-EG" sz="2000" b="1" dirty="0"/>
              <a:t>درجة تعقيد المعدات والأجهزة والآلات.</a:t>
            </a:r>
          </a:p>
          <a:p>
            <a:pPr marL="720000" algn="justLow" rtl="1">
              <a:lnSpc>
                <a:spcPct val="150000"/>
              </a:lnSpc>
            </a:pPr>
            <a:r>
              <a:rPr lang="ar-EG" sz="2000" b="1" dirty="0" smtClean="0"/>
              <a:t>زيادة </a:t>
            </a:r>
            <a:r>
              <a:rPr lang="ar-EG" sz="2000" b="1" dirty="0"/>
              <a:t>درجة المكننة (أستخدام الماكينات) والأتمتة (أستخدام النظم الآلية).</a:t>
            </a:r>
          </a:p>
          <a:p>
            <a:pPr marL="720000" algn="justLow" rtl="1">
              <a:lnSpc>
                <a:spcPct val="150000"/>
              </a:lnSpc>
            </a:pPr>
            <a:r>
              <a:rPr lang="ar-EG" sz="2000" b="1" dirty="0" smtClean="0"/>
              <a:t>زيادة </a:t>
            </a:r>
            <a:r>
              <a:rPr lang="ar-EG" sz="2000" b="1" dirty="0"/>
              <a:t>الدقة في تحديد جدولة الإنتاج والعمليات الإنتاجية.</a:t>
            </a:r>
          </a:p>
          <a:p>
            <a:pPr marL="720000" algn="justLow" rtl="1">
              <a:lnSpc>
                <a:spcPct val="150000"/>
              </a:lnSpc>
            </a:pPr>
            <a:r>
              <a:rPr lang="ar-EG" sz="2000" b="1" dirty="0" smtClean="0"/>
              <a:t>زيادة </a:t>
            </a:r>
            <a:r>
              <a:rPr lang="ar-EG" sz="2000" b="1" dirty="0"/>
              <a:t>دقة التحكم في الإنتاج والعمليات.</a:t>
            </a:r>
          </a:p>
          <a:p>
            <a:pPr marL="720000" algn="justLow" rtl="1">
              <a:lnSpc>
                <a:spcPct val="150000"/>
              </a:lnSpc>
            </a:pPr>
            <a:r>
              <a:rPr lang="ar-EG" sz="2000" b="1" dirty="0" smtClean="0"/>
              <a:t>زيادة </a:t>
            </a:r>
            <a:r>
              <a:rPr lang="ar-EG" sz="2000" b="1" dirty="0"/>
              <a:t>متطلبات السيطرة على النوعية.</a:t>
            </a:r>
          </a:p>
          <a:p>
            <a:pPr marL="720000" algn="justLow" rtl="1">
              <a:lnSpc>
                <a:spcPct val="150000"/>
              </a:lnSpc>
            </a:pPr>
            <a:r>
              <a:rPr lang="ar-EG" sz="2000" b="1" dirty="0" smtClean="0"/>
              <a:t>ارتفاع </a:t>
            </a:r>
            <a:r>
              <a:rPr lang="ar-EG" sz="2000" b="1" dirty="0"/>
              <a:t>حجم الاستثمارات في الموجودات الثابتة.</a:t>
            </a:r>
          </a:p>
          <a:p>
            <a:pPr marL="720000" algn="justLow" rtl="1">
              <a:lnSpc>
                <a:spcPct val="150000"/>
              </a:lnSpc>
            </a:pPr>
            <a:r>
              <a:rPr lang="ar-EG" sz="2000" b="1" dirty="0" smtClean="0"/>
              <a:t>تزايد </a:t>
            </a:r>
            <a:r>
              <a:rPr lang="ar-EG" sz="2000" b="1" dirty="0"/>
              <a:t>حدة المنافسة.</a:t>
            </a:r>
          </a:p>
          <a:p>
            <a:pPr algn="justLow" rtl="1">
              <a:lnSpc>
                <a:spcPct val="150000"/>
              </a:lnSpc>
            </a:pPr>
            <a:endParaRPr lang="en-US" sz="2000" b="1" dirty="0"/>
          </a:p>
        </p:txBody>
      </p:sp>
      <p:graphicFrame>
        <p:nvGraphicFramePr>
          <p:cNvPr id="10" name="Diagram 9"/>
          <p:cNvGraphicFramePr/>
          <p:nvPr>
            <p:extLst>
              <p:ext uri="{D42A27DB-BD31-4B8C-83A1-F6EECF244321}">
                <p14:modId xmlns:p14="http://schemas.microsoft.com/office/powerpoint/2010/main" val="3639939285"/>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4278710751"/>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16-Point Star 1"/>
          <p:cNvSpPr/>
          <p:nvPr/>
        </p:nvSpPr>
        <p:spPr>
          <a:xfrm>
            <a:off x="381000" y="5638800"/>
            <a:ext cx="914400" cy="762000"/>
          </a:xfrm>
          <a:prstGeom prst="star16">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EG" dirty="0"/>
              <a:t>7</a:t>
            </a:r>
            <a:endParaRPr lang="en-ZA" dirty="0"/>
          </a:p>
        </p:txBody>
      </p:sp>
    </p:spTree>
    <p:extLst>
      <p:ext uri="{BB962C8B-B14F-4D97-AF65-F5344CB8AC3E}">
        <p14:creationId xmlns:p14="http://schemas.microsoft.com/office/powerpoint/2010/main" val="4018542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7162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sp>
        <p:nvSpPr>
          <p:cNvPr id="5" name="Content Placeholder 4"/>
          <p:cNvSpPr>
            <a:spLocks noGrp="1"/>
          </p:cNvSpPr>
          <p:nvPr>
            <p:ph sz="quarter" idx="1"/>
          </p:nvPr>
        </p:nvSpPr>
        <p:spPr>
          <a:xfrm>
            <a:off x="304800" y="990600"/>
            <a:ext cx="5638800" cy="5611368"/>
          </a:xfrm>
        </p:spPr>
        <p:txBody>
          <a:bodyPr/>
          <a:lstStyle/>
          <a:p>
            <a:pPr marL="0" indent="0" algn="r" rtl="1">
              <a:buNone/>
            </a:pPr>
            <a:r>
              <a:rPr lang="ar-EG" dirty="0"/>
              <a:t>اختلف الكتاب والمفكرون في وضع تعريف جامع يحدد مفهوم الصيانة </a:t>
            </a:r>
            <a:r>
              <a:rPr lang="ar-EG" dirty="0" smtClean="0"/>
              <a:t>.</a:t>
            </a:r>
          </a:p>
          <a:p>
            <a:pPr marL="0" indent="0" algn="r" rtl="1">
              <a:buNone/>
            </a:pPr>
            <a:r>
              <a:rPr lang="ar-EG" dirty="0" smtClean="0"/>
              <a:t>ومن تعريفاتها:</a:t>
            </a:r>
            <a:endParaRPr lang="en-US" dirty="0"/>
          </a:p>
        </p:txBody>
      </p:sp>
      <p:graphicFrame>
        <p:nvGraphicFramePr>
          <p:cNvPr id="10" name="Diagram 9"/>
          <p:cNvGraphicFramePr/>
          <p:nvPr>
            <p:extLst>
              <p:ext uri="{D42A27DB-BD31-4B8C-83A1-F6EECF244321}">
                <p14:modId xmlns:p14="http://schemas.microsoft.com/office/powerpoint/2010/main" val="1754673801"/>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2958511590"/>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Flowchart: Process 1"/>
          <p:cNvSpPr/>
          <p:nvPr/>
        </p:nvSpPr>
        <p:spPr>
          <a:xfrm>
            <a:off x="472698" y="2743200"/>
            <a:ext cx="5410200" cy="3505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2400" b="1" dirty="0"/>
              <a:t>"الحفاظ على رأس المال المستثمر في صورة آلات ومعدات وأجهزة ومرافق ومباني بحالة تسمح باستخدامها بمستوى أداء معين و بأسلوب اقتصادي بما يحقق أهداف الإنتاج" .</a:t>
            </a:r>
            <a:endParaRPr lang="en-US" sz="2400" b="1" dirty="0"/>
          </a:p>
        </p:txBody>
      </p:sp>
      <p:sp>
        <p:nvSpPr>
          <p:cNvPr id="8" name="Flowchart: Process 7"/>
          <p:cNvSpPr/>
          <p:nvPr/>
        </p:nvSpPr>
        <p:spPr>
          <a:xfrm>
            <a:off x="472698" y="2743200"/>
            <a:ext cx="5410200" cy="3505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2400" b="1" dirty="0"/>
              <a:t>"مجموعة من النظم الفنية التي تقوم بها إدارة الصيانة لتقليل الأعطال، وجعل الأصول في حالة تشغيلية جيدة أو إعادة تلك الحالة الجيدة لها عندما تتعطل"</a:t>
            </a:r>
            <a:endParaRPr lang="en-US" sz="2400" b="1" dirty="0"/>
          </a:p>
        </p:txBody>
      </p:sp>
      <p:sp>
        <p:nvSpPr>
          <p:cNvPr id="9" name="Flowchart: Process 8"/>
          <p:cNvSpPr/>
          <p:nvPr/>
        </p:nvSpPr>
        <p:spPr>
          <a:xfrm>
            <a:off x="472698" y="2743200"/>
            <a:ext cx="5410200" cy="3505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2400" b="1" dirty="0"/>
              <a:t>"إصلاح التلف الناتج عن الاستعمال و كذلك الوقاية من هذا التلف لتجنب وقوعه والمحافظة على القدرة لأداء العمل بشكل اقتصادي"</a:t>
            </a:r>
            <a:endParaRPr lang="en-US" sz="2400" b="1" dirty="0"/>
          </a:p>
        </p:txBody>
      </p:sp>
      <p:sp>
        <p:nvSpPr>
          <p:cNvPr id="11" name="Flowchart: Process 10"/>
          <p:cNvSpPr/>
          <p:nvPr/>
        </p:nvSpPr>
        <p:spPr>
          <a:xfrm>
            <a:off x="472698" y="2743200"/>
            <a:ext cx="5410200" cy="3505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2400" b="1" dirty="0"/>
              <a:t>"الوظيفة التي تقدم كل شيء ضروري لتجعل المعدات والآلات جاهزة للعمل في الوقت المناسب كما و نوعا"</a:t>
            </a:r>
            <a:endParaRPr lang="en-US" sz="2400" b="1" dirty="0"/>
          </a:p>
        </p:txBody>
      </p:sp>
      <p:sp>
        <p:nvSpPr>
          <p:cNvPr id="12" name="Flowchart: Process 11"/>
          <p:cNvSpPr/>
          <p:nvPr/>
        </p:nvSpPr>
        <p:spPr>
          <a:xfrm>
            <a:off x="472698" y="2756115"/>
            <a:ext cx="5410200" cy="3505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400" b="1" dirty="0"/>
              <a:t>أما المفهوم الحديث للصيانة فهو يربط بين أنشطة الصيانة ودورة الحياة الاقتصادية، ويعتبرها مزيجا من الأعمال الإدارية والهندسية والفنية المتعلقة بالمحافظة على الموجودات المادية المتاحة للمؤسسة، وتعقب دورة حياتها الاقتصادية، والإهتمام بمواصفاتها وتصميمها للتأكد من إمكانية الاعتماد عليها، ويطلق </a:t>
            </a:r>
            <a:r>
              <a:rPr lang="ar-EG" sz="2400" b="1" dirty="0" smtClean="0"/>
              <a:t>   اصطلاح التيروتكنولوجي  </a:t>
            </a:r>
            <a:r>
              <a:rPr lang="en-US" sz="2400" b="1" dirty="0" smtClean="0"/>
              <a:t>Terotechnology</a:t>
            </a:r>
            <a:r>
              <a:rPr lang="ar-EG" sz="2400" b="1" dirty="0" smtClean="0"/>
              <a:t> </a:t>
            </a:r>
            <a:r>
              <a:rPr lang="en-US" sz="2400" b="1" dirty="0" smtClean="0"/>
              <a:t> </a:t>
            </a:r>
            <a:r>
              <a:rPr lang="ar-EG" sz="2400" b="1" dirty="0"/>
              <a:t>على هذا </a:t>
            </a:r>
            <a:r>
              <a:rPr lang="ar-EG" sz="2400" b="1" dirty="0" smtClean="0"/>
              <a:t>المفهوم</a:t>
            </a:r>
            <a:endParaRPr lang="en-US" sz="2400" b="1" dirty="0"/>
          </a:p>
        </p:txBody>
      </p:sp>
    </p:spTree>
    <p:extLst>
      <p:ext uri="{BB962C8B-B14F-4D97-AF65-F5344CB8AC3E}">
        <p14:creationId xmlns:p14="http://schemas.microsoft.com/office/powerpoint/2010/main" val="2067192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xit" presetSubtype="0" fill="hold" grpId="1" nodeType="clickEffect">
                                  <p:stCondLst>
                                    <p:cond delay="0"/>
                                  </p:stCondLst>
                                  <p:childTnLst>
                                    <p:animEffect transition="out" filter="fade">
                                      <p:cBhvr>
                                        <p:cTn id="13" dur="1000"/>
                                        <p:tgtEl>
                                          <p:spTgt spid="2"/>
                                        </p:tgtEl>
                                      </p:cBhvr>
                                    </p:animEffect>
                                    <p:anim calcmode="lin" valueType="num">
                                      <p:cBhvr>
                                        <p:cTn id="14" dur="1000"/>
                                        <p:tgtEl>
                                          <p:spTgt spid="2"/>
                                        </p:tgtEl>
                                        <p:attrNameLst>
                                          <p:attrName>ppt_x</p:attrName>
                                        </p:attrNameLst>
                                      </p:cBhvr>
                                      <p:tavLst>
                                        <p:tav tm="0">
                                          <p:val>
                                            <p:strVal val="ppt_x"/>
                                          </p:val>
                                        </p:tav>
                                        <p:tav tm="100000">
                                          <p:val>
                                            <p:strVal val="ppt_x"/>
                                          </p:val>
                                        </p:tav>
                                      </p:tavLst>
                                    </p:anim>
                                    <p:anim calcmode="lin" valueType="num">
                                      <p:cBhvr>
                                        <p:cTn id="15" dur="1000"/>
                                        <p:tgtEl>
                                          <p:spTgt spid="2"/>
                                        </p:tgtEl>
                                        <p:attrNameLst>
                                          <p:attrName>ppt_y</p:attrName>
                                        </p:attrNameLst>
                                      </p:cBhvr>
                                      <p:tavLst>
                                        <p:tav tm="0">
                                          <p:val>
                                            <p:strVal val="ppt_y"/>
                                          </p:val>
                                        </p:tav>
                                        <p:tav tm="100000">
                                          <p:val>
                                            <p:strVal val="ppt_y+.1"/>
                                          </p:val>
                                        </p:tav>
                                      </p:tavLst>
                                    </p:anim>
                                    <p:set>
                                      <p:cBhvr>
                                        <p:cTn id="16" dur="1" fill="hold">
                                          <p:stCondLst>
                                            <p:cond delay="999"/>
                                          </p:stCondLst>
                                        </p:cTn>
                                        <p:tgtEl>
                                          <p:spTgt spid="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xit" presetSubtype="0" fill="hold" grpId="1" nodeType="clickEffect">
                                  <p:stCondLst>
                                    <p:cond delay="0"/>
                                  </p:stCondLst>
                                  <p:childTnLst>
                                    <p:animEffect transition="out" filter="fade">
                                      <p:cBhvr>
                                        <p:cTn id="27" dur="1000"/>
                                        <p:tgtEl>
                                          <p:spTgt spid="8"/>
                                        </p:tgtEl>
                                      </p:cBhvr>
                                    </p:animEffect>
                                    <p:anim calcmode="lin" valueType="num">
                                      <p:cBhvr>
                                        <p:cTn id="28" dur="1000"/>
                                        <p:tgtEl>
                                          <p:spTgt spid="8"/>
                                        </p:tgtEl>
                                        <p:attrNameLst>
                                          <p:attrName>ppt_x</p:attrName>
                                        </p:attrNameLst>
                                      </p:cBhvr>
                                      <p:tavLst>
                                        <p:tav tm="0">
                                          <p:val>
                                            <p:strVal val="ppt_x"/>
                                          </p:val>
                                        </p:tav>
                                        <p:tav tm="100000">
                                          <p:val>
                                            <p:strVal val="ppt_x"/>
                                          </p:val>
                                        </p:tav>
                                      </p:tavLst>
                                    </p:anim>
                                    <p:anim calcmode="lin" valueType="num">
                                      <p:cBhvr>
                                        <p:cTn id="29" dur="1000"/>
                                        <p:tgtEl>
                                          <p:spTgt spid="8"/>
                                        </p:tgtEl>
                                        <p:attrNameLst>
                                          <p:attrName>ppt_y</p:attrName>
                                        </p:attrNameLst>
                                      </p:cBhvr>
                                      <p:tavLst>
                                        <p:tav tm="0">
                                          <p:val>
                                            <p:strVal val="ppt_y"/>
                                          </p:val>
                                        </p:tav>
                                        <p:tav tm="100000">
                                          <p:val>
                                            <p:strVal val="ppt_y+.1"/>
                                          </p:val>
                                        </p:tav>
                                      </p:tavLst>
                                    </p:anim>
                                    <p:set>
                                      <p:cBhvr>
                                        <p:cTn id="30" dur="1" fill="hold">
                                          <p:stCondLst>
                                            <p:cond delay="999"/>
                                          </p:stCondLst>
                                        </p:cTn>
                                        <p:tgtEl>
                                          <p:spTgt spid="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xit" presetSubtype="0" fill="hold" grpId="1" nodeType="clickEffect">
                                  <p:stCondLst>
                                    <p:cond delay="0"/>
                                  </p:stCondLst>
                                  <p:childTnLst>
                                    <p:animEffect transition="out" filter="fade">
                                      <p:cBhvr>
                                        <p:cTn id="41" dur="1000"/>
                                        <p:tgtEl>
                                          <p:spTgt spid="9"/>
                                        </p:tgtEl>
                                      </p:cBhvr>
                                    </p:animEffect>
                                    <p:anim calcmode="lin" valueType="num">
                                      <p:cBhvr>
                                        <p:cTn id="42" dur="1000"/>
                                        <p:tgtEl>
                                          <p:spTgt spid="9"/>
                                        </p:tgtEl>
                                        <p:attrNameLst>
                                          <p:attrName>ppt_x</p:attrName>
                                        </p:attrNameLst>
                                      </p:cBhvr>
                                      <p:tavLst>
                                        <p:tav tm="0">
                                          <p:val>
                                            <p:strVal val="ppt_x"/>
                                          </p:val>
                                        </p:tav>
                                        <p:tav tm="100000">
                                          <p:val>
                                            <p:strVal val="ppt_x"/>
                                          </p:val>
                                        </p:tav>
                                      </p:tavLst>
                                    </p:anim>
                                    <p:anim calcmode="lin" valueType="num">
                                      <p:cBhvr>
                                        <p:cTn id="43" dur="1000"/>
                                        <p:tgtEl>
                                          <p:spTgt spid="9"/>
                                        </p:tgtEl>
                                        <p:attrNameLst>
                                          <p:attrName>ppt_y</p:attrName>
                                        </p:attrNameLst>
                                      </p:cBhvr>
                                      <p:tavLst>
                                        <p:tav tm="0">
                                          <p:val>
                                            <p:strVal val="ppt_y"/>
                                          </p:val>
                                        </p:tav>
                                        <p:tav tm="100000">
                                          <p:val>
                                            <p:strVal val="ppt_y+.1"/>
                                          </p:val>
                                        </p:tav>
                                      </p:tavLst>
                                    </p:anim>
                                    <p:set>
                                      <p:cBhvr>
                                        <p:cTn id="44" dur="1" fill="hold">
                                          <p:stCondLst>
                                            <p:cond delay="999"/>
                                          </p:stCondLst>
                                        </p:cTn>
                                        <p:tgtEl>
                                          <p:spTgt spid="9"/>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1000"/>
                                        <p:tgtEl>
                                          <p:spTgt spid="11"/>
                                        </p:tgtEl>
                                      </p:cBhvr>
                                    </p:animEffect>
                                    <p:anim calcmode="lin" valueType="num">
                                      <p:cBhvr>
                                        <p:cTn id="50" dur="1000" fill="hold"/>
                                        <p:tgtEl>
                                          <p:spTgt spid="11"/>
                                        </p:tgtEl>
                                        <p:attrNameLst>
                                          <p:attrName>ppt_x</p:attrName>
                                        </p:attrNameLst>
                                      </p:cBhvr>
                                      <p:tavLst>
                                        <p:tav tm="0">
                                          <p:val>
                                            <p:strVal val="#ppt_x"/>
                                          </p:val>
                                        </p:tav>
                                        <p:tav tm="100000">
                                          <p:val>
                                            <p:strVal val="#ppt_x"/>
                                          </p:val>
                                        </p:tav>
                                      </p:tavLst>
                                    </p:anim>
                                    <p:anim calcmode="lin" valueType="num">
                                      <p:cBhvr>
                                        <p:cTn id="5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xit" presetSubtype="0" fill="hold" grpId="1" nodeType="clickEffect">
                                  <p:stCondLst>
                                    <p:cond delay="0"/>
                                  </p:stCondLst>
                                  <p:childTnLst>
                                    <p:animEffect transition="out" filter="fade">
                                      <p:cBhvr>
                                        <p:cTn id="55" dur="1000"/>
                                        <p:tgtEl>
                                          <p:spTgt spid="11"/>
                                        </p:tgtEl>
                                      </p:cBhvr>
                                    </p:animEffect>
                                    <p:anim calcmode="lin" valueType="num">
                                      <p:cBhvr>
                                        <p:cTn id="56" dur="1000"/>
                                        <p:tgtEl>
                                          <p:spTgt spid="11"/>
                                        </p:tgtEl>
                                        <p:attrNameLst>
                                          <p:attrName>ppt_x</p:attrName>
                                        </p:attrNameLst>
                                      </p:cBhvr>
                                      <p:tavLst>
                                        <p:tav tm="0">
                                          <p:val>
                                            <p:strVal val="ppt_x"/>
                                          </p:val>
                                        </p:tav>
                                        <p:tav tm="100000">
                                          <p:val>
                                            <p:strVal val="ppt_x"/>
                                          </p:val>
                                        </p:tav>
                                      </p:tavLst>
                                    </p:anim>
                                    <p:anim calcmode="lin" valueType="num">
                                      <p:cBhvr>
                                        <p:cTn id="57" dur="1000"/>
                                        <p:tgtEl>
                                          <p:spTgt spid="11"/>
                                        </p:tgtEl>
                                        <p:attrNameLst>
                                          <p:attrName>ppt_y</p:attrName>
                                        </p:attrNameLst>
                                      </p:cBhvr>
                                      <p:tavLst>
                                        <p:tav tm="0">
                                          <p:val>
                                            <p:strVal val="ppt_y"/>
                                          </p:val>
                                        </p:tav>
                                        <p:tav tm="100000">
                                          <p:val>
                                            <p:strVal val="ppt_y+.1"/>
                                          </p:val>
                                        </p:tav>
                                      </p:tavLst>
                                    </p:anim>
                                    <p:set>
                                      <p:cBhvr>
                                        <p:cTn id="58" dur="1" fill="hold">
                                          <p:stCondLst>
                                            <p:cond delay="999"/>
                                          </p:stCondLst>
                                        </p:cTn>
                                        <p:tgtEl>
                                          <p:spTgt spid="11"/>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1000"/>
                                        <p:tgtEl>
                                          <p:spTgt spid="12"/>
                                        </p:tgtEl>
                                      </p:cBhvr>
                                    </p:animEffect>
                                    <p:anim calcmode="lin" valueType="num">
                                      <p:cBhvr>
                                        <p:cTn id="64" dur="1000" fill="hold"/>
                                        <p:tgtEl>
                                          <p:spTgt spid="12"/>
                                        </p:tgtEl>
                                        <p:attrNameLst>
                                          <p:attrName>ppt_x</p:attrName>
                                        </p:attrNameLst>
                                      </p:cBhvr>
                                      <p:tavLst>
                                        <p:tav tm="0">
                                          <p:val>
                                            <p:strVal val="#ppt_x"/>
                                          </p:val>
                                        </p:tav>
                                        <p:tav tm="100000">
                                          <p:val>
                                            <p:strVal val="#ppt_x"/>
                                          </p:val>
                                        </p:tav>
                                      </p:tavLst>
                                    </p:anim>
                                    <p:anim calcmode="lin" valueType="num">
                                      <p:cBhvr>
                                        <p:cTn id="6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xit" presetSubtype="0" fill="hold" grpId="1" nodeType="clickEffect">
                                  <p:stCondLst>
                                    <p:cond delay="0"/>
                                  </p:stCondLst>
                                  <p:childTnLst>
                                    <p:animEffect transition="out" filter="fade">
                                      <p:cBhvr>
                                        <p:cTn id="69" dur="1000"/>
                                        <p:tgtEl>
                                          <p:spTgt spid="12"/>
                                        </p:tgtEl>
                                      </p:cBhvr>
                                    </p:animEffect>
                                    <p:anim calcmode="lin" valueType="num">
                                      <p:cBhvr>
                                        <p:cTn id="70" dur="1000"/>
                                        <p:tgtEl>
                                          <p:spTgt spid="12"/>
                                        </p:tgtEl>
                                        <p:attrNameLst>
                                          <p:attrName>ppt_x</p:attrName>
                                        </p:attrNameLst>
                                      </p:cBhvr>
                                      <p:tavLst>
                                        <p:tav tm="0">
                                          <p:val>
                                            <p:strVal val="ppt_x"/>
                                          </p:val>
                                        </p:tav>
                                        <p:tav tm="100000">
                                          <p:val>
                                            <p:strVal val="ppt_x"/>
                                          </p:val>
                                        </p:tav>
                                      </p:tavLst>
                                    </p:anim>
                                    <p:anim calcmode="lin" valueType="num">
                                      <p:cBhvr>
                                        <p:cTn id="71" dur="1000"/>
                                        <p:tgtEl>
                                          <p:spTgt spid="12"/>
                                        </p:tgtEl>
                                        <p:attrNameLst>
                                          <p:attrName>ppt_y</p:attrName>
                                        </p:attrNameLst>
                                      </p:cBhvr>
                                      <p:tavLst>
                                        <p:tav tm="0">
                                          <p:val>
                                            <p:strVal val="ppt_y"/>
                                          </p:val>
                                        </p:tav>
                                        <p:tav tm="100000">
                                          <p:val>
                                            <p:strVal val="ppt_y+.1"/>
                                          </p:val>
                                        </p:tav>
                                      </p:tavLst>
                                    </p:anim>
                                    <p:set>
                                      <p:cBhvr>
                                        <p:cTn id="72" dur="1" fill="hold">
                                          <p:stCondLst>
                                            <p:cond delay="9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8" grpId="0" animBg="1"/>
      <p:bldP spid="8" grpId="1" animBg="1"/>
      <p:bldP spid="9" grpId="0" animBg="1"/>
      <p:bldP spid="9" grpId="1" animBg="1"/>
      <p:bldP spid="11" grpId="0" animBg="1"/>
      <p:bldP spid="11" grpId="1" animBg="1"/>
      <p:bldP spid="12" grpId="0" animBg="1"/>
      <p:bldP spid="1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9448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sp>
        <p:nvSpPr>
          <p:cNvPr id="5" name="Content Placeholder 4"/>
          <p:cNvSpPr>
            <a:spLocks noGrp="1"/>
          </p:cNvSpPr>
          <p:nvPr>
            <p:ph sz="quarter" idx="1"/>
          </p:nvPr>
        </p:nvSpPr>
        <p:spPr>
          <a:xfrm>
            <a:off x="304800" y="990600"/>
            <a:ext cx="5638800" cy="5611368"/>
          </a:xfrm>
        </p:spPr>
        <p:txBody>
          <a:bodyPr>
            <a:normAutofit/>
          </a:bodyPr>
          <a:lstStyle/>
          <a:p>
            <a:pPr lvl="0" algn="justLow" rtl="1"/>
            <a:r>
              <a:rPr lang="ar-DZ" dirty="0"/>
              <a:t>الهدف العام</a:t>
            </a:r>
            <a:r>
              <a:rPr lang="ar-DZ" dirty="0" smtClean="0"/>
              <a:t>:</a:t>
            </a:r>
            <a:endParaRPr lang="ar-EG" dirty="0"/>
          </a:p>
          <a:p>
            <a:pPr marL="0" lvl="0" indent="0" algn="justLow" rtl="1">
              <a:buNone/>
            </a:pPr>
            <a:r>
              <a:rPr lang="ar-DZ" dirty="0" smtClean="0"/>
              <a:t> </a:t>
            </a:r>
            <a:r>
              <a:rPr lang="ar-DZ" sz="100" dirty="0"/>
              <a:t/>
            </a:r>
            <a:br>
              <a:rPr lang="ar-DZ" sz="100" dirty="0"/>
            </a:br>
            <a:r>
              <a:rPr lang="ar-DZ" dirty="0"/>
              <a:t>المحافظة على إستثمارات المنشأة وضمان تواجدها في حالة صالحة للإستخدام طوال فترات الأداء</a:t>
            </a:r>
            <a:r>
              <a:rPr lang="ar-DZ" dirty="0" smtClean="0"/>
              <a:t>.</a:t>
            </a:r>
            <a:endParaRPr lang="ar-EG" dirty="0" smtClean="0"/>
          </a:p>
          <a:p>
            <a:pPr marL="0" lvl="0" indent="0" algn="justLow" rtl="1">
              <a:buNone/>
            </a:pPr>
            <a:endParaRPr lang="en-ZA" dirty="0"/>
          </a:p>
          <a:p>
            <a:pPr algn="justLow" rtl="1"/>
            <a:r>
              <a:rPr lang="ar-SA" dirty="0" smtClean="0"/>
              <a:t>الأهداف </a:t>
            </a:r>
            <a:r>
              <a:rPr lang="ar-SA" dirty="0"/>
              <a:t>الفرعية:</a:t>
            </a:r>
          </a:p>
          <a:p>
            <a:pPr lvl="1" algn="justLow" rtl="1">
              <a:buFont typeface="Wingdings" pitchFamily="2" charset="2"/>
              <a:buChar char="§"/>
            </a:pPr>
            <a:r>
              <a:rPr lang="ar-SA" dirty="0"/>
              <a:t>إستمرار الأداء دونما توقف في </a:t>
            </a:r>
            <a:r>
              <a:rPr lang="ar-EG" dirty="0" smtClean="0"/>
              <a:t>كافة </a:t>
            </a:r>
            <a:r>
              <a:rPr lang="ar-SA" dirty="0" smtClean="0"/>
              <a:t>أصول </a:t>
            </a:r>
            <a:r>
              <a:rPr lang="ar-SA" dirty="0"/>
              <a:t>المنشأة.</a:t>
            </a:r>
            <a:endParaRPr lang="ar-EG" dirty="0"/>
          </a:p>
          <a:p>
            <a:pPr lvl="1" algn="justLow" rtl="1">
              <a:buFont typeface="Wingdings" pitchFamily="2" charset="2"/>
              <a:buChar char="§"/>
            </a:pPr>
            <a:r>
              <a:rPr lang="ar-SA" dirty="0" smtClean="0"/>
              <a:t>تحقيق </a:t>
            </a:r>
            <a:r>
              <a:rPr lang="ar-SA" dirty="0"/>
              <a:t>الكفاءة في أداء أعمال الصيانة.</a:t>
            </a:r>
          </a:p>
          <a:p>
            <a:pPr lvl="1" algn="justLow" rtl="1">
              <a:buFont typeface="Wingdings" pitchFamily="2" charset="2"/>
              <a:buChar char="§"/>
            </a:pPr>
            <a:r>
              <a:rPr lang="ar-SA" dirty="0" smtClean="0"/>
              <a:t>ضبط </a:t>
            </a:r>
            <a:r>
              <a:rPr lang="ar-SA" dirty="0"/>
              <a:t>الاداء في مستوى المخزون الإستبدالي.</a:t>
            </a:r>
          </a:p>
          <a:p>
            <a:pPr lvl="1" algn="justLow" rtl="1">
              <a:buFont typeface="Wingdings" pitchFamily="2" charset="2"/>
              <a:buChar char="§"/>
            </a:pPr>
            <a:r>
              <a:rPr lang="ar-SA" dirty="0" smtClean="0"/>
              <a:t>تحقيق </a:t>
            </a:r>
            <a:r>
              <a:rPr lang="ar-SA" dirty="0"/>
              <a:t>التوليفة المناسبة من الصيانة العلاجية والصيانة الوقائية.</a:t>
            </a:r>
          </a:p>
          <a:p>
            <a:pPr lvl="1" algn="justLow" rtl="1">
              <a:buFont typeface="Wingdings" pitchFamily="2" charset="2"/>
              <a:buChar char="§"/>
            </a:pPr>
            <a:r>
              <a:rPr lang="ar-SA" dirty="0" smtClean="0"/>
              <a:t>التعاون </a:t>
            </a:r>
            <a:r>
              <a:rPr lang="ar-SA" dirty="0"/>
              <a:t>الفعال بين العاملين في وحدة الصيانة وكافة العاملين بالمنشأة.</a:t>
            </a:r>
          </a:p>
          <a:p>
            <a:pPr algn="justLow" rtl="1"/>
            <a:endParaRPr lang="en-US" dirty="0"/>
          </a:p>
        </p:txBody>
      </p:sp>
      <p:graphicFrame>
        <p:nvGraphicFramePr>
          <p:cNvPr id="10" name="Diagram 9"/>
          <p:cNvGraphicFramePr/>
          <p:nvPr>
            <p:extLst>
              <p:ext uri="{D42A27DB-BD31-4B8C-83A1-F6EECF244321}">
                <p14:modId xmlns:p14="http://schemas.microsoft.com/office/powerpoint/2010/main" val="262354283"/>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2141133000"/>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67192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EG" sz="2400" dirty="0" smtClean="0"/>
              <a:t>الهندســــــــــــــــــــــــــــــة والصيــــــــــــــــــــــــــــــــانة</a:t>
            </a:r>
            <a:endParaRPr lang="en-US" sz="2400" dirty="0"/>
          </a:p>
        </p:txBody>
      </p:sp>
      <p:sp>
        <p:nvSpPr>
          <p:cNvPr id="6" name="Text Placeholder 5"/>
          <p:cNvSpPr>
            <a:spLocks noGrp="1"/>
          </p:cNvSpPr>
          <p:nvPr>
            <p:ph type="body" idx="2"/>
          </p:nvPr>
        </p:nvSpPr>
        <p:spPr>
          <a:xfrm>
            <a:off x="6812280" y="579120"/>
            <a:ext cx="1874520" cy="86868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endParaRPr lang="ar-EG" sz="3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Simplified Arabic" pitchFamily="2" charset="-78"/>
            </a:endParaRPr>
          </a:p>
          <a:p>
            <a:pPr algn="r" rtl="1"/>
            <a:r>
              <a:rPr lang="ar-EG" sz="1800" b="1" cap="all" dirty="0" smtClean="0">
                <a:ln w="0"/>
                <a:solidFill>
                  <a:schemeClr val="accent3">
                    <a:lumMod val="75000"/>
                  </a:schemeClr>
                </a:solidFill>
                <a:effectLst>
                  <a:reflection blurRad="12700" stA="50000" endPos="50000" dist="5000" dir="5400000" sy="-100000" rotWithShape="0"/>
                </a:effectLst>
                <a:cs typeface="Simplified Arabic" pitchFamily="2" charset="-78"/>
              </a:rPr>
              <a:t>محتويات المحاضرة</a:t>
            </a:r>
          </a:p>
        </p:txBody>
      </p:sp>
      <p:sp>
        <p:nvSpPr>
          <p:cNvPr id="5" name="Content Placeholder 4"/>
          <p:cNvSpPr>
            <a:spLocks noGrp="1"/>
          </p:cNvSpPr>
          <p:nvPr>
            <p:ph sz="quarter" idx="1"/>
          </p:nvPr>
        </p:nvSpPr>
        <p:spPr>
          <a:xfrm>
            <a:off x="304800" y="990600"/>
            <a:ext cx="5638800" cy="5611368"/>
          </a:xfrm>
        </p:spPr>
        <p:txBody>
          <a:bodyPr>
            <a:normAutofit fontScale="92500" lnSpcReduction="10000"/>
          </a:bodyPr>
          <a:lstStyle/>
          <a:p>
            <a:pPr algn="justLow" rtl="1">
              <a:lnSpc>
                <a:spcPct val="150000"/>
              </a:lnSpc>
            </a:pPr>
            <a:r>
              <a:rPr lang="ar-EG" dirty="0" smtClean="0"/>
              <a:t>تعمل </a:t>
            </a:r>
            <a:r>
              <a:rPr lang="ar-EG" dirty="0"/>
              <a:t>الصيانة على تقليل أعطال الآلات والتجهيزات المختلفة وجعلها في الحدود الدنيا, وبالتالي تقليل فترات توقف الإنتاج إلى أدنى الحدود. </a:t>
            </a:r>
            <a:endParaRPr lang="ar-EG" dirty="0" smtClean="0"/>
          </a:p>
          <a:p>
            <a:pPr algn="justLow" rtl="1">
              <a:lnSpc>
                <a:spcPct val="150000"/>
              </a:lnSpc>
            </a:pPr>
            <a:endParaRPr lang="ar-EG" dirty="0"/>
          </a:p>
          <a:p>
            <a:pPr algn="justLow" rtl="1">
              <a:lnSpc>
                <a:spcPct val="150000"/>
              </a:lnSpc>
            </a:pPr>
            <a:r>
              <a:rPr lang="ar-EG" dirty="0" smtClean="0"/>
              <a:t>تؤكد </a:t>
            </a:r>
            <a:r>
              <a:rPr lang="ar-EG" dirty="0"/>
              <a:t>الصيانة على تحقيق فعالية وكفاءة الأجهزة والمعدات التشغيلية المختلفة، وبالتالي المحافظة على معايير جودة المنتج النهائي وكمياته في الحدود </a:t>
            </a:r>
            <a:r>
              <a:rPr lang="ar-EG" dirty="0" smtClean="0"/>
              <a:t>المخططة.</a:t>
            </a:r>
          </a:p>
          <a:p>
            <a:pPr algn="justLow" rtl="1">
              <a:lnSpc>
                <a:spcPct val="150000"/>
              </a:lnSpc>
            </a:pPr>
            <a:endParaRPr lang="ar-EG" dirty="0"/>
          </a:p>
          <a:p>
            <a:pPr algn="justLow" rtl="1">
              <a:lnSpc>
                <a:spcPct val="150000"/>
              </a:lnSpc>
            </a:pPr>
            <a:r>
              <a:rPr lang="ar-EG" dirty="0"/>
              <a:t>أعمال الصيانة المنتظمة والمخططة تساعد المنشأة على الإلتزام بتسليم ما يطلب منها من خدمات ومنتجات في مواعيدها المحددة وبالتالي زيادة مصداقيتها لدى </a:t>
            </a:r>
            <a:r>
              <a:rPr lang="ar-EG" dirty="0" smtClean="0"/>
              <a:t>العملاء.</a:t>
            </a:r>
          </a:p>
        </p:txBody>
      </p:sp>
      <p:graphicFrame>
        <p:nvGraphicFramePr>
          <p:cNvPr id="10" name="Diagram 9"/>
          <p:cNvGraphicFramePr/>
          <p:nvPr>
            <p:extLst>
              <p:ext uri="{D42A27DB-BD31-4B8C-83A1-F6EECF244321}">
                <p14:modId xmlns:p14="http://schemas.microsoft.com/office/powerpoint/2010/main" val="1245232631"/>
              </p:ext>
            </p:extLst>
          </p:nvPr>
        </p:nvGraphicFramePr>
        <p:xfrm>
          <a:off x="1828800" y="76200"/>
          <a:ext cx="3948544"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2299112131"/>
              </p:ext>
            </p:extLst>
          </p:nvPr>
        </p:nvGraphicFramePr>
        <p:xfrm>
          <a:off x="6324600" y="304800"/>
          <a:ext cx="2667000" cy="601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6719237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الهندســـــــة والصيــــــــانة&amp;quot;&quot;/&gt;&lt;property id=&quot;20307&quot; value=&quot;256&quot;/&gt;&lt;/object&gt;&lt;object type=&quot;3&quot; unique_id=&quot;10005&quot;&gt;&lt;property id=&quot;20148&quot; value=&quot;5&quot;/&gt;&lt;property id=&quot;20300&quot; value=&quot;Slide 2 - &amp;quot;الهندســــــــــــــــــــــــــــــة والصيــــــــــــــــــــــــــــــــانة&amp;quot;&quot;/&gt;&lt;property id=&quot;20307&quot; value=&quot;257&quot;/&gt;&lt;/object&gt;&lt;object type=&quot;3&quot; unique_id=&quot;10006&quot;&gt;&lt;property id=&quot;20148&quot; value=&quot;5&quot;/&gt;&lt;property id=&quot;20300&quot; value=&quot;Slide 3 - &amp;quot;الهندســــــــــــــــــــــــــــــة والصيــــــــــــــــــــــــــــــــانة&amp;quot;&quot;/&gt;&lt;property id=&quot;20307&quot; value=&quot;258&quot;/&gt;&lt;/object&gt;&lt;object type=&quot;3&quot; unique_id=&quot;10007&quot;&gt;&lt;property id=&quot;20148&quot; value=&quot;5&quot;/&gt;&lt;property id=&quot;20300&quot; value=&quot;Slide 4 - &amp;quot;الهندســــــــــــــــــــــــــــــة والصيــــــــــــــــــــــــــــــــانة&amp;quot;&quot;/&gt;&lt;property id=&quot;20307&quot; value=&quot;259&quot;/&gt;&lt;/object&gt;&lt;object type=&quot;3&quot; unique_id=&quot;10008&quot;&gt;&lt;property id=&quot;20148&quot; value=&quot;5&quot;/&gt;&lt;property id=&quot;20300&quot; value=&quot;Slide 5 - &amp;quot;الهندســــــــــــــــــــــــــــــة والصيــــــــــــــــــــــــــــــــانة&amp;quot;&quot;/&gt;&lt;property id=&quot;20307&quot; value=&quot;260&quot;/&gt;&lt;/object&gt;&lt;object type=&quot;3&quot; unique_id=&quot;10009&quot;&gt;&lt;property id=&quot;20148&quot; value=&quot;5&quot;/&gt;&lt;property id=&quot;20300&quot; value=&quot;Slide 6 - &amp;quot;الهندســــــــــــــــــــــــــــــة والصيــــــــــــــــــــــــــــــــانة&amp;quot;&quot;/&gt;&lt;property id=&quot;20307&quot; value=&quot;265&quot;/&gt;&lt;/object&gt;&lt;object type=&quot;3&quot; unique_id=&quot;10010&quot;&gt;&lt;property id=&quot;20148&quot; value=&quot;5&quot;/&gt;&lt;property id=&quot;20300&quot; value=&quot;Slide 7 - &amp;quot;الهندســــــــــــــــــــــــــــــة والصيــــــــــــــــــــــــــــــــانة&amp;quot;&quot;/&gt;&lt;property id=&quot;20307&quot; value=&quot;261&quot;/&gt;&lt;/object&gt;&lt;object type=&quot;3&quot; unique_id=&quot;10011&quot;&gt;&lt;property id=&quot;20148&quot; value=&quot;5&quot;/&gt;&lt;property id=&quot;20300&quot; value=&quot;Slide 8 - &amp;quot;الهندســــــــــــــــــــــــــــــة والصيــــــــــــــــــــــــــــــــانة&amp;quot;&quot;/&gt;&lt;property id=&quot;20307&quot; value=&quot;262&quot;/&gt;&lt;/object&gt;&lt;object type=&quot;3&quot; unique_id=&quot;10012&quot;&gt;&lt;property id=&quot;20148&quot; value=&quot;5&quot;/&gt;&lt;property id=&quot;20300&quot; value=&quot;Slide 9 - &amp;quot;الهندســــــــــــــــــــــــــــــة والصيــــــــــــــــــــــــــــــــانة&amp;quot;&quot;/&gt;&lt;property id=&quot;20307&quot; value=&quot;263&quot;/&gt;&lt;/object&gt;&lt;object type=&quot;3&quot; unique_id=&quot;10013&quot;&gt;&lt;property id=&quot;20148&quot; value=&quot;5&quot;/&gt;&lt;property id=&quot;20300&quot; value=&quot;Slide 10 - &amp;quot;الهندســــــــــــــــــــــــــــــة والصيــــــــــــــــــــــــــــــــانة&amp;quot;&quot;/&gt;&lt;property id=&quot;20307&quot; value=&quot;266&quot;/&gt;&lt;/object&gt;&lt;object type=&quot;3&quot; unique_id=&quot;10014&quot;&gt;&lt;property id=&quot;20148&quot; value=&quot;5&quot;/&gt;&lt;property id=&quot;20300&quot; value=&quot;Slide 11 - &amp;quot;الهندســــــــــــــــــــــــــــــة والصيــــــــــــــــــــــــــــــــانة&amp;quot;&quot;/&gt;&lt;property id=&quot;20307&quot; value=&quot;264&quot;/&gt;&lt;/object&gt;&lt;object type=&quot;3&quot; unique_id=&quot;10015&quot;&gt;&lt;property id=&quot;20148&quot; value=&quot;5&quot;/&gt;&lt;property id=&quot;20300&quot; value=&quot;Slide 12 - &amp;quot;الهندســــــــــــــــــــــــــــــة والصيــــــــــــــــــــــــــــــــانة&amp;quot;&quot;/&gt;&lt;property id=&quot;20307&quot; value=&quot;267&quot;/&gt;&lt;/object&gt;&lt;object type=&quot;3&quot; unique_id=&quot;10016&quot;&gt;&lt;property id=&quot;20148&quot; value=&quot;5&quot;/&gt;&lt;property id=&quot;20300&quot; value=&quot;Slide 13 - &amp;quot;الهندســــــــــــــــــــــــــــــة والصيــــــــــــــــــــــــــــــــانة&amp;quot;&quot;/&gt;&lt;property id=&quot;20307&quot; value=&quot;268&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332</TotalTime>
  <Words>1304</Words>
  <Application>Microsoft Office PowerPoint</Application>
  <PresentationFormat>On-screen Show (4:3)</PresentationFormat>
  <Paragraphs>223</Paragraphs>
  <Slides>13</Slides>
  <Notes>2</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Calibri</vt:lpstr>
      <vt:lpstr>Century Schoolbook</vt:lpstr>
      <vt:lpstr>Simplified Arabic</vt:lpstr>
      <vt:lpstr>Times New Roman</vt:lpstr>
      <vt:lpstr>Wingdings</vt:lpstr>
      <vt:lpstr>Wingdings 2</vt:lpstr>
      <vt:lpstr>Oriel</vt:lpstr>
      <vt:lpstr>الهندســـــــة والصيــــــــانة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lpstr>الهندســــــــــــــــــــــــــــــة والصيــــــــــــــــــــــــــــــــانة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emad elzohri</dc:creator>
  <cp:lastModifiedBy>emad elzohri</cp:lastModifiedBy>
  <cp:revision>28</cp:revision>
  <dcterms:created xsi:type="dcterms:W3CDTF">2006-08-16T00:00:00Z</dcterms:created>
  <dcterms:modified xsi:type="dcterms:W3CDTF">2018-10-19T23:05:31Z</dcterms:modified>
</cp:coreProperties>
</file>